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96" r:id="rId5"/>
    <p:sldId id="290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FF99CC"/>
    <a:srgbClr val="A9D18E"/>
    <a:srgbClr val="FFD966"/>
    <a:srgbClr val="FFF2CC"/>
    <a:srgbClr val="FF7C80"/>
    <a:srgbClr val="E2F0D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6391" autoAdjust="0"/>
  </p:normalViewPr>
  <p:slideViewPr>
    <p:cSldViewPr snapToGrid="0">
      <p:cViewPr varScale="1">
        <p:scale>
          <a:sx n="75" d="100"/>
          <a:sy n="75" d="100"/>
        </p:scale>
        <p:origin x="54" y="54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KA,Takahiro/田中 高弘" userId="S::tanaka_takahiro@global.kawasaki.com::4ffd743e-a490-48e6-81b2-0855368316db" providerId="AD" clId="Web-{9CE7CB48-CDA1-F50D-23DE-9DE852883D1F}"/>
    <pc:docChg chg="modSld">
      <pc:chgData name="TANAKA,Takahiro/田中 高弘" userId="S::tanaka_takahiro@global.kawasaki.com::4ffd743e-a490-48e6-81b2-0855368316db" providerId="AD" clId="Web-{9CE7CB48-CDA1-F50D-23DE-9DE852883D1F}" dt="2024-02-26T03:55:42.009" v="1"/>
      <pc:docMkLst>
        <pc:docMk/>
      </pc:docMkLst>
      <pc:sldChg chg="modSp">
        <pc:chgData name="TANAKA,Takahiro/田中 高弘" userId="S::tanaka_takahiro@global.kawasaki.com::4ffd743e-a490-48e6-81b2-0855368316db" providerId="AD" clId="Web-{9CE7CB48-CDA1-F50D-23DE-9DE852883D1F}" dt="2024-02-26T03:55:42.009" v="1"/>
        <pc:sldMkLst>
          <pc:docMk/>
          <pc:sldMk cId="4072568986" sldId="296"/>
        </pc:sldMkLst>
        <pc:graphicFrameChg chg="mod modGraphic">
          <ac:chgData name="TANAKA,Takahiro/田中 高弘" userId="S::tanaka_takahiro@global.kawasaki.com::4ffd743e-a490-48e6-81b2-0855368316db" providerId="AD" clId="Web-{9CE7CB48-CDA1-F50D-23DE-9DE852883D1F}" dt="2024-02-26T03:55:42.009" v="1"/>
          <ac:graphicFrameMkLst>
            <pc:docMk/>
            <pc:sldMk cId="4072568986" sldId="296"/>
            <ac:graphicFrameMk id="4" creationId="{00000000-0000-0000-0000-000000000000}"/>
          </ac:graphicFrameMkLst>
        </pc:graphicFrameChg>
      </pc:sldChg>
    </pc:docChg>
  </pc:docChgLst>
  <pc:docChgLst>
    <pc:chgData name="TANAKA,Takahiro/田中 高弘" userId="S::tanaka_takahiro@global.kawasaki.com::4ffd743e-a490-48e6-81b2-0855368316db" providerId="AD" clId="Web-{084A2372-4F94-C637-0FCF-85F2A46F8CE1}"/>
    <pc:docChg chg="delSld">
      <pc:chgData name="TANAKA,Takahiro/田中 高弘" userId="S::tanaka_takahiro@global.kawasaki.com::4ffd743e-a490-48e6-81b2-0855368316db" providerId="AD" clId="Web-{084A2372-4F94-C637-0FCF-85F2A46F8CE1}" dt="2024-02-26T09:31:18.491" v="0"/>
      <pc:docMkLst>
        <pc:docMk/>
      </pc:docMkLst>
      <pc:sldChg chg="del">
        <pc:chgData name="TANAKA,Takahiro/田中 高弘" userId="S::tanaka_takahiro@global.kawasaki.com::4ffd743e-a490-48e6-81b2-0855368316db" providerId="AD" clId="Web-{084A2372-4F94-C637-0FCF-85F2A46F8CE1}" dt="2024-02-26T09:31:18.491" v="0"/>
        <pc:sldMkLst>
          <pc:docMk/>
          <pc:sldMk cId="26370400" sldId="291"/>
        </pc:sldMkLst>
      </pc:sldChg>
    </pc:docChg>
  </pc:docChgLst>
  <pc:docChgLst>
    <pc:chgData name="牧田 依里" userId="4ca3b9d1-5dda-4ed8-a9bb-7006dad85a38" providerId="ADAL" clId="{0C5774EA-6B96-4FC7-A8C1-7507A39C68B6}"/>
    <pc:docChg chg="custSel modSld">
      <pc:chgData name="牧田 依里" userId="4ca3b9d1-5dda-4ed8-a9bb-7006dad85a38" providerId="ADAL" clId="{0C5774EA-6B96-4FC7-A8C1-7507A39C68B6}" dt="2024-06-25T06:15:00.499" v="6" actId="478"/>
      <pc:docMkLst>
        <pc:docMk/>
      </pc:docMkLst>
      <pc:sldChg chg="delSp mod">
        <pc:chgData name="牧田 依里" userId="4ca3b9d1-5dda-4ed8-a9bb-7006dad85a38" providerId="ADAL" clId="{0C5774EA-6B96-4FC7-A8C1-7507A39C68B6}" dt="2024-06-25T06:15:00.499" v="6" actId="478"/>
        <pc:sldMkLst>
          <pc:docMk/>
          <pc:sldMk cId="1821581864" sldId="290"/>
        </pc:sldMkLst>
        <pc:picChg chg="del">
          <ac:chgData name="牧田 依里" userId="4ca3b9d1-5dda-4ed8-a9bb-7006dad85a38" providerId="ADAL" clId="{0C5774EA-6B96-4FC7-A8C1-7507A39C68B6}" dt="2024-06-25T06:15:00.499" v="6" actId="478"/>
          <ac:picMkLst>
            <pc:docMk/>
            <pc:sldMk cId="1821581864" sldId="290"/>
            <ac:picMk id="7" creationId="{B80E8205-BF13-58E9-7887-797915237014}"/>
          </ac:picMkLst>
        </pc:picChg>
      </pc:sldChg>
      <pc:sldChg chg="delSp mod">
        <pc:chgData name="牧田 依里" userId="4ca3b9d1-5dda-4ed8-a9bb-7006dad85a38" providerId="ADAL" clId="{0C5774EA-6B96-4FC7-A8C1-7507A39C68B6}" dt="2024-06-25T06:14:58.103" v="5" actId="478"/>
        <pc:sldMkLst>
          <pc:docMk/>
          <pc:sldMk cId="4072568986" sldId="296"/>
        </pc:sldMkLst>
        <pc:spChg chg="del">
          <ac:chgData name="牧田 依里" userId="4ca3b9d1-5dda-4ed8-a9bb-7006dad85a38" providerId="ADAL" clId="{0C5774EA-6B96-4FC7-A8C1-7507A39C68B6}" dt="2024-06-25T06:14:51.988" v="1" actId="478"/>
          <ac:spMkLst>
            <pc:docMk/>
            <pc:sldMk cId="4072568986" sldId="296"/>
            <ac:spMk id="133" creationId="{0E60C0E8-B0B7-1C49-71D6-9824988C3180}"/>
          </ac:spMkLst>
        </pc:spChg>
        <pc:spChg chg="del">
          <ac:chgData name="牧田 依里" userId="4ca3b9d1-5dda-4ed8-a9bb-7006dad85a38" providerId="ADAL" clId="{0C5774EA-6B96-4FC7-A8C1-7507A39C68B6}" dt="2024-06-25T06:14:58.103" v="5" actId="478"/>
          <ac:spMkLst>
            <pc:docMk/>
            <pc:sldMk cId="4072568986" sldId="296"/>
            <ac:spMk id="164" creationId="{4ED91309-FE2C-15A4-5C0E-95BA5FDFFD62}"/>
          </ac:spMkLst>
        </pc:spChg>
        <pc:spChg chg="del">
          <ac:chgData name="牧田 依里" userId="4ca3b9d1-5dda-4ed8-a9bb-7006dad85a38" providerId="ADAL" clId="{0C5774EA-6B96-4FC7-A8C1-7507A39C68B6}" dt="2024-06-25T06:14:56.993" v="4" actId="478"/>
          <ac:spMkLst>
            <pc:docMk/>
            <pc:sldMk cId="4072568986" sldId="296"/>
            <ac:spMk id="175" creationId="{E00EE4CE-6F47-489C-A339-5384E0DADDF5}"/>
          </ac:spMkLst>
        </pc:spChg>
        <pc:spChg chg="del">
          <ac:chgData name="牧田 依里" userId="4ca3b9d1-5dda-4ed8-a9bb-7006dad85a38" providerId="ADAL" clId="{0C5774EA-6B96-4FC7-A8C1-7507A39C68B6}" dt="2024-06-25T06:14:56.146" v="3" actId="478"/>
          <ac:spMkLst>
            <pc:docMk/>
            <pc:sldMk cId="4072568986" sldId="296"/>
            <ac:spMk id="176" creationId="{50248A9D-C6A3-3838-4A80-2C55E6BE1E12}"/>
          </ac:spMkLst>
        </pc:spChg>
        <pc:picChg chg="del">
          <ac:chgData name="牧田 依里" userId="4ca3b9d1-5dda-4ed8-a9bb-7006dad85a38" providerId="ADAL" clId="{0C5774EA-6B96-4FC7-A8C1-7507A39C68B6}" dt="2024-06-25T06:14:50.312" v="0" actId="478"/>
          <ac:picMkLst>
            <pc:docMk/>
            <pc:sldMk cId="4072568986" sldId="296"/>
            <ac:picMk id="8" creationId="{38B7B53A-B021-4B12-DD8E-C042F5C7E907}"/>
          </ac:picMkLst>
        </pc:picChg>
        <pc:cxnChg chg="del">
          <ac:chgData name="牧田 依里" userId="4ca3b9d1-5dda-4ed8-a9bb-7006dad85a38" providerId="ADAL" clId="{0C5774EA-6B96-4FC7-A8C1-7507A39C68B6}" dt="2024-06-25T06:14:53.040" v="2" actId="478"/>
          <ac:cxnSpMkLst>
            <pc:docMk/>
            <pc:sldMk cId="4072568986" sldId="296"/>
            <ac:cxnSpMk id="179" creationId="{177B2952-F5F5-4123-A25C-7B42E8A50B87}"/>
          </ac:cxnSpMkLst>
        </pc:cxnChg>
      </pc:sldChg>
    </pc:docChg>
  </pc:docChgLst>
  <pc:docChgLst>
    <pc:chgData name="木原 翔太" userId="3a0c2bc4-7249-4f8d-adca-b0fdd41eb65b" providerId="ADAL" clId="{C50AC870-40B3-42A6-9BCA-DDB80E675054}"/>
    <pc:docChg chg="modSld">
      <pc:chgData name="木原 翔太" userId="3a0c2bc4-7249-4f8d-adca-b0fdd41eb65b" providerId="ADAL" clId="{C50AC870-40B3-42A6-9BCA-DDB80E675054}" dt="2024-03-05T01:25:56.189" v="85" actId="20577"/>
      <pc:docMkLst>
        <pc:docMk/>
      </pc:docMkLst>
      <pc:sldChg chg="modSp mod">
        <pc:chgData name="木原 翔太" userId="3a0c2bc4-7249-4f8d-adca-b0fdd41eb65b" providerId="ADAL" clId="{C50AC870-40B3-42A6-9BCA-DDB80E675054}" dt="2024-03-05T01:25:56.189" v="85" actId="20577"/>
        <pc:sldMkLst>
          <pc:docMk/>
          <pc:sldMk cId="4072568986" sldId="296"/>
        </pc:sldMkLst>
        <pc:graphicFrameChg chg="modGraphic">
          <ac:chgData name="木原 翔太" userId="3a0c2bc4-7249-4f8d-adca-b0fdd41eb65b" providerId="ADAL" clId="{C50AC870-40B3-42A6-9BCA-DDB80E675054}" dt="2024-03-05T01:25:56.189" v="85" actId="20577"/>
          <ac:graphicFrameMkLst>
            <pc:docMk/>
            <pc:sldMk cId="4072568986" sldId="296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C560C-AEFB-4173-BE87-7640329668F0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8BE9-AA4C-45F8-93C3-7011460BF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70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6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7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8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16365"/>
              </p:ext>
            </p:extLst>
          </p:nvPr>
        </p:nvGraphicFramePr>
        <p:xfrm>
          <a:off x="94525" y="303014"/>
          <a:ext cx="4279767" cy="148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17">
                  <a:extLst>
                    <a:ext uri="{9D8B030D-6E8A-4147-A177-3AD203B41FA5}">
                      <a16:colId xmlns:a16="http://schemas.microsoft.com/office/drawing/2014/main" val="2138797866"/>
                    </a:ext>
                  </a:extLst>
                </a:gridCol>
                <a:gridCol w="796892">
                  <a:extLst>
                    <a:ext uri="{9D8B030D-6E8A-4147-A177-3AD203B41FA5}">
                      <a16:colId xmlns:a16="http://schemas.microsoft.com/office/drawing/2014/main" val="3770555338"/>
                    </a:ext>
                  </a:extLst>
                </a:gridCol>
                <a:gridCol w="1054101">
                  <a:extLst>
                    <a:ext uri="{9D8B030D-6E8A-4147-A177-3AD203B41FA5}">
                      <a16:colId xmlns:a16="http://schemas.microsoft.com/office/drawing/2014/main" val="1848627641"/>
                    </a:ext>
                  </a:extLst>
                </a:gridCol>
                <a:gridCol w="782315">
                  <a:extLst>
                    <a:ext uri="{9D8B030D-6E8A-4147-A177-3AD203B41FA5}">
                      <a16:colId xmlns:a16="http://schemas.microsoft.com/office/drawing/2014/main" val="3738257747"/>
                    </a:ext>
                  </a:extLst>
                </a:gridCol>
                <a:gridCol w="180124">
                  <a:extLst>
                    <a:ext uri="{9D8B030D-6E8A-4147-A177-3AD203B41FA5}">
                      <a16:colId xmlns:a16="http://schemas.microsoft.com/office/drawing/2014/main" val="1617988366"/>
                    </a:ext>
                  </a:extLst>
                </a:gridCol>
                <a:gridCol w="286440">
                  <a:extLst>
                    <a:ext uri="{9D8B030D-6E8A-4147-A177-3AD203B41FA5}">
                      <a16:colId xmlns:a16="http://schemas.microsoft.com/office/drawing/2014/main" val="4141709841"/>
                    </a:ext>
                  </a:extLst>
                </a:gridCol>
                <a:gridCol w="700978">
                  <a:extLst>
                    <a:ext uri="{9D8B030D-6E8A-4147-A177-3AD203B41FA5}">
                      <a16:colId xmlns:a16="http://schemas.microsoft.com/office/drawing/2014/main" val="31444346"/>
                    </a:ext>
                  </a:extLst>
                </a:gridCol>
              </a:tblGrid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ふ り が な</a:t>
                      </a:r>
                      <a:endParaRPr kumimoji="1" lang="en-US" altLang="ja-JP" sz="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　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5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えちぜんしまんようきくかえんちゅうしゃじょう　たけふないふびれっじとなり</a:t>
                      </a:r>
                      <a:endParaRPr kumimoji="1" lang="en-US" altLang="ja-JP" sz="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</a:rPr>
                        <a:t>越前市万葉菊花園駐車場（タケフナイフビレッジ隣り）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所在地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福井県越前市余川町２２－９６－１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管理者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越前市万葉菊花園　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TEL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0778-27-7800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39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標点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N35°53’16.5978”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進入（磁方位）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8°/98°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勾配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39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E136°14’14.7474”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離脱（磁方位）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188°/278°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横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46758"/>
              </p:ext>
            </p:extLst>
          </p:nvPr>
        </p:nvGraphicFramePr>
        <p:xfrm>
          <a:off x="4178809" y="307020"/>
          <a:ext cx="2010900" cy="148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75">
                  <a:extLst>
                    <a:ext uri="{9D8B030D-6E8A-4147-A177-3AD203B41FA5}">
                      <a16:colId xmlns:a16="http://schemas.microsoft.com/office/drawing/2014/main" val="2359320658"/>
                    </a:ext>
                  </a:extLst>
                </a:gridCol>
                <a:gridCol w="1072125">
                  <a:extLst>
                    <a:ext uri="{9D8B030D-6E8A-4147-A177-3AD203B41FA5}">
                      <a16:colId xmlns:a16="http://schemas.microsoft.com/office/drawing/2014/main" val="2843821931"/>
                    </a:ext>
                  </a:extLst>
                </a:gridCol>
              </a:tblGrid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着陸帯標高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167ft(53m)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着陸帯寸法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20.0m×20.0m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着陸帯表面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アスファルト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凹凸及び亀裂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無し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359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許可の条件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土地使用許可済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使用時間帯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日出～日没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89847"/>
              </p:ext>
            </p:extLst>
          </p:nvPr>
        </p:nvGraphicFramePr>
        <p:xfrm>
          <a:off x="86671" y="1790700"/>
          <a:ext cx="6120000" cy="790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4144738859"/>
                    </a:ext>
                  </a:extLst>
                </a:gridCol>
              </a:tblGrid>
              <a:tr h="4737281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88427"/>
                  </a:ext>
                </a:extLst>
              </a:tr>
              <a:tr h="1602559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56529"/>
                  </a:ext>
                </a:extLst>
              </a:tr>
              <a:tr h="1569720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07146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6169994" y="-114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別図１</a:t>
            </a:r>
          </a:p>
        </p:txBody>
      </p:sp>
      <p:pic>
        <p:nvPicPr>
          <p:cNvPr id="263" name="図 262">
            <a:extLst>
              <a:ext uri="{FF2B5EF4-FFF2-40B4-BE49-F238E27FC236}">
                <a16:creationId xmlns:a16="http://schemas.microsoft.com/office/drawing/2014/main" id="{DFF9B5B3-AF34-2E3E-DD8A-B3BFC39E5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1" y="1804111"/>
            <a:ext cx="6110929" cy="4671944"/>
          </a:xfrm>
          <a:prstGeom prst="rect">
            <a:avLst/>
          </a:prstGeom>
        </p:spPr>
      </p:pic>
      <p:pic>
        <p:nvPicPr>
          <p:cNvPr id="233" name="図 232">
            <a:extLst>
              <a:ext uri="{FF2B5EF4-FFF2-40B4-BE49-F238E27FC236}">
                <a16:creationId xmlns:a16="http://schemas.microsoft.com/office/drawing/2014/main" id="{0F2C95A9-ED63-F6CC-73F7-1FECA45C1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54" y="6551875"/>
            <a:ext cx="4162446" cy="1549700"/>
          </a:xfrm>
          <a:prstGeom prst="rect">
            <a:avLst/>
          </a:prstGeom>
        </p:spPr>
      </p:pic>
      <p:pic>
        <p:nvPicPr>
          <p:cNvPr id="227" name="図 226" hidden="1">
            <a:extLst>
              <a:ext uri="{FF2B5EF4-FFF2-40B4-BE49-F238E27FC236}">
                <a16:creationId xmlns:a16="http://schemas.microsoft.com/office/drawing/2014/main" id="{FBECF34F-81EB-0D61-AC78-00C1A78EF48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19258691" y="-4176561"/>
            <a:ext cx="7993498" cy="5571021"/>
          </a:xfrm>
          <a:prstGeom prst="rect">
            <a:avLst/>
          </a:prstGeom>
        </p:spPr>
      </p:pic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8B5D0B0E-397C-6199-7CDC-6379647DCD32}"/>
              </a:ext>
            </a:extLst>
          </p:cNvPr>
          <p:cNvSpPr/>
          <p:nvPr/>
        </p:nvSpPr>
        <p:spPr>
          <a:xfrm>
            <a:off x="22824281" y="-290513"/>
            <a:ext cx="666750" cy="319088"/>
          </a:xfrm>
          <a:custGeom>
            <a:avLst/>
            <a:gdLst>
              <a:gd name="connsiteX0" fmla="*/ 38100 w 666750"/>
              <a:gd name="connsiteY0" fmla="*/ 0 h 319088"/>
              <a:gd name="connsiteX1" fmla="*/ 154782 w 666750"/>
              <a:gd name="connsiteY1" fmla="*/ 14288 h 319088"/>
              <a:gd name="connsiteX2" fmla="*/ 133350 w 666750"/>
              <a:gd name="connsiteY2" fmla="*/ 161925 h 319088"/>
              <a:gd name="connsiteX3" fmla="*/ 666750 w 666750"/>
              <a:gd name="connsiteY3" fmla="*/ 226219 h 319088"/>
              <a:gd name="connsiteX4" fmla="*/ 654844 w 666750"/>
              <a:gd name="connsiteY4" fmla="*/ 319088 h 319088"/>
              <a:gd name="connsiteX5" fmla="*/ 0 w 666750"/>
              <a:gd name="connsiteY5" fmla="*/ 250032 h 319088"/>
              <a:gd name="connsiteX6" fmla="*/ 38100 w 666750"/>
              <a:gd name="connsiteY6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750" h="319088">
                <a:moveTo>
                  <a:pt x="38100" y="0"/>
                </a:moveTo>
                <a:lnTo>
                  <a:pt x="154782" y="14288"/>
                </a:lnTo>
                <a:lnTo>
                  <a:pt x="133350" y="161925"/>
                </a:lnTo>
                <a:lnTo>
                  <a:pt x="666750" y="226219"/>
                </a:lnTo>
                <a:lnTo>
                  <a:pt x="654844" y="319088"/>
                </a:lnTo>
                <a:lnTo>
                  <a:pt x="0" y="250032"/>
                </a:lnTo>
                <a:lnTo>
                  <a:pt x="38100" y="0"/>
                </a:ln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0583BC03-2B54-3873-50B7-5591295CB005}"/>
              </a:ext>
            </a:extLst>
          </p:cNvPr>
          <p:cNvSpPr/>
          <p:nvPr/>
        </p:nvSpPr>
        <p:spPr>
          <a:xfrm>
            <a:off x="22874287" y="-2890838"/>
            <a:ext cx="1781175" cy="2509838"/>
          </a:xfrm>
          <a:custGeom>
            <a:avLst/>
            <a:gdLst>
              <a:gd name="connsiteX0" fmla="*/ 1828800 w 1828800"/>
              <a:gd name="connsiteY0" fmla="*/ 238125 h 2509838"/>
              <a:gd name="connsiteX1" fmla="*/ 495300 w 1828800"/>
              <a:gd name="connsiteY1" fmla="*/ 95250 h 2509838"/>
              <a:gd name="connsiteX2" fmla="*/ 119062 w 1828800"/>
              <a:gd name="connsiteY2" fmla="*/ 2509838 h 2509838"/>
              <a:gd name="connsiteX3" fmla="*/ 0 w 1828800"/>
              <a:gd name="connsiteY3" fmla="*/ 2481263 h 2509838"/>
              <a:gd name="connsiteX4" fmla="*/ 390525 w 1828800"/>
              <a:gd name="connsiteY4" fmla="*/ 0 h 2509838"/>
              <a:gd name="connsiteX5" fmla="*/ 1828800 w 1828800"/>
              <a:gd name="connsiteY5" fmla="*/ 238125 h 2509838"/>
              <a:gd name="connsiteX0" fmla="*/ 1828800 w 1828800"/>
              <a:gd name="connsiteY0" fmla="*/ 238125 h 2509838"/>
              <a:gd name="connsiteX1" fmla="*/ 495300 w 1828800"/>
              <a:gd name="connsiteY1" fmla="*/ 95250 h 2509838"/>
              <a:gd name="connsiteX2" fmla="*/ 119062 w 1828800"/>
              <a:gd name="connsiteY2" fmla="*/ 2509838 h 2509838"/>
              <a:gd name="connsiteX3" fmla="*/ 0 w 1828800"/>
              <a:gd name="connsiteY3" fmla="*/ 2481263 h 2509838"/>
              <a:gd name="connsiteX4" fmla="*/ 390525 w 1828800"/>
              <a:gd name="connsiteY4" fmla="*/ 0 h 2509838"/>
              <a:gd name="connsiteX5" fmla="*/ 1754981 w 1828800"/>
              <a:gd name="connsiteY5" fmla="*/ 226219 h 2509838"/>
              <a:gd name="connsiteX6" fmla="*/ 1828800 w 1828800"/>
              <a:gd name="connsiteY6" fmla="*/ 238125 h 2509838"/>
              <a:gd name="connsiteX0" fmla="*/ 1828800 w 1828800"/>
              <a:gd name="connsiteY0" fmla="*/ 238125 h 2509838"/>
              <a:gd name="connsiteX1" fmla="*/ 495300 w 1828800"/>
              <a:gd name="connsiteY1" fmla="*/ 95250 h 2509838"/>
              <a:gd name="connsiteX2" fmla="*/ 119062 w 1828800"/>
              <a:gd name="connsiteY2" fmla="*/ 2509838 h 2509838"/>
              <a:gd name="connsiteX3" fmla="*/ 0 w 1828800"/>
              <a:gd name="connsiteY3" fmla="*/ 2481263 h 2509838"/>
              <a:gd name="connsiteX4" fmla="*/ 390525 w 1828800"/>
              <a:gd name="connsiteY4" fmla="*/ 0 h 2509838"/>
              <a:gd name="connsiteX5" fmla="*/ 1797844 w 1828800"/>
              <a:gd name="connsiteY5" fmla="*/ 204787 h 2509838"/>
              <a:gd name="connsiteX6" fmla="*/ 1828800 w 1828800"/>
              <a:gd name="connsiteY6" fmla="*/ 238125 h 2509838"/>
              <a:gd name="connsiteX0" fmla="*/ 1774031 w 1797844"/>
              <a:gd name="connsiteY0" fmla="*/ 259557 h 2509838"/>
              <a:gd name="connsiteX1" fmla="*/ 495300 w 1797844"/>
              <a:gd name="connsiteY1" fmla="*/ 95250 h 2509838"/>
              <a:gd name="connsiteX2" fmla="*/ 119062 w 1797844"/>
              <a:gd name="connsiteY2" fmla="*/ 2509838 h 2509838"/>
              <a:gd name="connsiteX3" fmla="*/ 0 w 1797844"/>
              <a:gd name="connsiteY3" fmla="*/ 2481263 h 2509838"/>
              <a:gd name="connsiteX4" fmla="*/ 390525 w 1797844"/>
              <a:gd name="connsiteY4" fmla="*/ 0 h 2509838"/>
              <a:gd name="connsiteX5" fmla="*/ 1797844 w 1797844"/>
              <a:gd name="connsiteY5" fmla="*/ 204787 h 2509838"/>
              <a:gd name="connsiteX6" fmla="*/ 1774031 w 1797844"/>
              <a:gd name="connsiteY6" fmla="*/ 259557 h 2509838"/>
              <a:gd name="connsiteX0" fmla="*/ 1783556 w 1797844"/>
              <a:gd name="connsiteY0" fmla="*/ 252413 h 2509838"/>
              <a:gd name="connsiteX1" fmla="*/ 495300 w 1797844"/>
              <a:gd name="connsiteY1" fmla="*/ 95250 h 2509838"/>
              <a:gd name="connsiteX2" fmla="*/ 119062 w 1797844"/>
              <a:gd name="connsiteY2" fmla="*/ 2509838 h 2509838"/>
              <a:gd name="connsiteX3" fmla="*/ 0 w 1797844"/>
              <a:gd name="connsiteY3" fmla="*/ 2481263 h 2509838"/>
              <a:gd name="connsiteX4" fmla="*/ 390525 w 1797844"/>
              <a:gd name="connsiteY4" fmla="*/ 0 h 2509838"/>
              <a:gd name="connsiteX5" fmla="*/ 1797844 w 1797844"/>
              <a:gd name="connsiteY5" fmla="*/ 204787 h 2509838"/>
              <a:gd name="connsiteX6" fmla="*/ 1783556 w 1797844"/>
              <a:gd name="connsiteY6" fmla="*/ 252413 h 2509838"/>
              <a:gd name="connsiteX0" fmla="*/ 1783556 w 1783556"/>
              <a:gd name="connsiteY0" fmla="*/ 252413 h 2509838"/>
              <a:gd name="connsiteX1" fmla="*/ 495300 w 1783556"/>
              <a:gd name="connsiteY1" fmla="*/ 95250 h 2509838"/>
              <a:gd name="connsiteX2" fmla="*/ 119062 w 1783556"/>
              <a:gd name="connsiteY2" fmla="*/ 2509838 h 2509838"/>
              <a:gd name="connsiteX3" fmla="*/ 0 w 1783556"/>
              <a:gd name="connsiteY3" fmla="*/ 2481263 h 2509838"/>
              <a:gd name="connsiteX4" fmla="*/ 390525 w 1783556"/>
              <a:gd name="connsiteY4" fmla="*/ 0 h 2509838"/>
              <a:gd name="connsiteX5" fmla="*/ 1781175 w 1783556"/>
              <a:gd name="connsiteY5" fmla="*/ 204787 h 2509838"/>
              <a:gd name="connsiteX6" fmla="*/ 1783556 w 1783556"/>
              <a:gd name="connsiteY6" fmla="*/ 252413 h 2509838"/>
              <a:gd name="connsiteX0" fmla="*/ 1769269 w 1781175"/>
              <a:gd name="connsiteY0" fmla="*/ 250031 h 2509838"/>
              <a:gd name="connsiteX1" fmla="*/ 495300 w 1781175"/>
              <a:gd name="connsiteY1" fmla="*/ 95250 h 2509838"/>
              <a:gd name="connsiteX2" fmla="*/ 119062 w 1781175"/>
              <a:gd name="connsiteY2" fmla="*/ 2509838 h 2509838"/>
              <a:gd name="connsiteX3" fmla="*/ 0 w 1781175"/>
              <a:gd name="connsiteY3" fmla="*/ 2481263 h 2509838"/>
              <a:gd name="connsiteX4" fmla="*/ 390525 w 1781175"/>
              <a:gd name="connsiteY4" fmla="*/ 0 h 2509838"/>
              <a:gd name="connsiteX5" fmla="*/ 1781175 w 1781175"/>
              <a:gd name="connsiteY5" fmla="*/ 204787 h 2509838"/>
              <a:gd name="connsiteX6" fmla="*/ 1769269 w 1781175"/>
              <a:gd name="connsiteY6" fmla="*/ 250031 h 2509838"/>
              <a:gd name="connsiteX0" fmla="*/ 1771650 w 1781175"/>
              <a:gd name="connsiteY0" fmla="*/ 259556 h 2509838"/>
              <a:gd name="connsiteX1" fmla="*/ 495300 w 1781175"/>
              <a:gd name="connsiteY1" fmla="*/ 95250 h 2509838"/>
              <a:gd name="connsiteX2" fmla="*/ 119062 w 1781175"/>
              <a:gd name="connsiteY2" fmla="*/ 2509838 h 2509838"/>
              <a:gd name="connsiteX3" fmla="*/ 0 w 1781175"/>
              <a:gd name="connsiteY3" fmla="*/ 2481263 h 2509838"/>
              <a:gd name="connsiteX4" fmla="*/ 390525 w 1781175"/>
              <a:gd name="connsiteY4" fmla="*/ 0 h 2509838"/>
              <a:gd name="connsiteX5" fmla="*/ 1781175 w 1781175"/>
              <a:gd name="connsiteY5" fmla="*/ 204787 h 2509838"/>
              <a:gd name="connsiteX6" fmla="*/ 1771650 w 1781175"/>
              <a:gd name="connsiteY6" fmla="*/ 259556 h 2509838"/>
              <a:gd name="connsiteX0" fmla="*/ 1771650 w 1781175"/>
              <a:gd name="connsiteY0" fmla="*/ 259556 h 2509838"/>
              <a:gd name="connsiteX1" fmla="*/ 504825 w 1781175"/>
              <a:gd name="connsiteY1" fmla="*/ 78581 h 2509838"/>
              <a:gd name="connsiteX2" fmla="*/ 119062 w 1781175"/>
              <a:gd name="connsiteY2" fmla="*/ 2509838 h 2509838"/>
              <a:gd name="connsiteX3" fmla="*/ 0 w 1781175"/>
              <a:gd name="connsiteY3" fmla="*/ 2481263 h 2509838"/>
              <a:gd name="connsiteX4" fmla="*/ 390525 w 1781175"/>
              <a:gd name="connsiteY4" fmla="*/ 0 h 2509838"/>
              <a:gd name="connsiteX5" fmla="*/ 1781175 w 1781175"/>
              <a:gd name="connsiteY5" fmla="*/ 204787 h 2509838"/>
              <a:gd name="connsiteX6" fmla="*/ 1771650 w 1781175"/>
              <a:gd name="connsiteY6" fmla="*/ 259556 h 2509838"/>
              <a:gd name="connsiteX0" fmla="*/ 1771650 w 1781175"/>
              <a:gd name="connsiteY0" fmla="*/ 259556 h 2509838"/>
              <a:gd name="connsiteX1" fmla="*/ 504825 w 1781175"/>
              <a:gd name="connsiteY1" fmla="*/ 69056 h 2509838"/>
              <a:gd name="connsiteX2" fmla="*/ 119062 w 1781175"/>
              <a:gd name="connsiteY2" fmla="*/ 2509838 h 2509838"/>
              <a:gd name="connsiteX3" fmla="*/ 0 w 1781175"/>
              <a:gd name="connsiteY3" fmla="*/ 2481263 h 2509838"/>
              <a:gd name="connsiteX4" fmla="*/ 390525 w 1781175"/>
              <a:gd name="connsiteY4" fmla="*/ 0 h 2509838"/>
              <a:gd name="connsiteX5" fmla="*/ 1781175 w 1781175"/>
              <a:gd name="connsiteY5" fmla="*/ 204787 h 2509838"/>
              <a:gd name="connsiteX6" fmla="*/ 1771650 w 1781175"/>
              <a:gd name="connsiteY6" fmla="*/ 259556 h 2509838"/>
              <a:gd name="connsiteX0" fmla="*/ 1769269 w 1781175"/>
              <a:gd name="connsiteY0" fmla="*/ 247650 h 2509838"/>
              <a:gd name="connsiteX1" fmla="*/ 504825 w 1781175"/>
              <a:gd name="connsiteY1" fmla="*/ 69056 h 2509838"/>
              <a:gd name="connsiteX2" fmla="*/ 119062 w 1781175"/>
              <a:gd name="connsiteY2" fmla="*/ 2509838 h 2509838"/>
              <a:gd name="connsiteX3" fmla="*/ 0 w 1781175"/>
              <a:gd name="connsiteY3" fmla="*/ 2481263 h 2509838"/>
              <a:gd name="connsiteX4" fmla="*/ 390525 w 1781175"/>
              <a:gd name="connsiteY4" fmla="*/ 0 h 2509838"/>
              <a:gd name="connsiteX5" fmla="*/ 1781175 w 1781175"/>
              <a:gd name="connsiteY5" fmla="*/ 204787 h 2509838"/>
              <a:gd name="connsiteX6" fmla="*/ 1769269 w 1781175"/>
              <a:gd name="connsiteY6" fmla="*/ 247650 h 250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1175" h="2509838">
                <a:moveTo>
                  <a:pt x="1769269" y="247650"/>
                </a:moveTo>
                <a:lnTo>
                  <a:pt x="504825" y="69056"/>
                </a:lnTo>
                <a:lnTo>
                  <a:pt x="119062" y="2509838"/>
                </a:lnTo>
                <a:lnTo>
                  <a:pt x="0" y="2481263"/>
                </a:lnTo>
                <a:lnTo>
                  <a:pt x="390525" y="0"/>
                </a:lnTo>
                <a:lnTo>
                  <a:pt x="1781175" y="204787"/>
                </a:lnTo>
                <a:lnTo>
                  <a:pt x="1769269" y="247650"/>
                </a:ln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0E175687-106D-0EA0-F92E-943B66D994A3}"/>
              </a:ext>
            </a:extLst>
          </p:cNvPr>
          <p:cNvSpPr/>
          <p:nvPr/>
        </p:nvSpPr>
        <p:spPr>
          <a:xfrm>
            <a:off x="20726400" y="-2986088"/>
            <a:ext cx="881063" cy="2228850"/>
          </a:xfrm>
          <a:custGeom>
            <a:avLst/>
            <a:gdLst>
              <a:gd name="connsiteX0" fmla="*/ 433388 w 881063"/>
              <a:gd name="connsiteY0" fmla="*/ 47625 h 2228850"/>
              <a:gd name="connsiteX1" fmla="*/ 452438 w 881063"/>
              <a:gd name="connsiteY1" fmla="*/ 0 h 2228850"/>
              <a:gd name="connsiteX2" fmla="*/ 733425 w 881063"/>
              <a:gd name="connsiteY2" fmla="*/ 42863 h 2228850"/>
              <a:gd name="connsiteX3" fmla="*/ 728663 w 881063"/>
              <a:gd name="connsiteY3" fmla="*/ 104775 h 2228850"/>
              <a:gd name="connsiteX4" fmla="*/ 781050 w 881063"/>
              <a:gd name="connsiteY4" fmla="*/ 123825 h 2228850"/>
              <a:gd name="connsiteX5" fmla="*/ 785813 w 881063"/>
              <a:gd name="connsiteY5" fmla="*/ 180975 h 2228850"/>
              <a:gd name="connsiteX6" fmla="*/ 881063 w 881063"/>
              <a:gd name="connsiteY6" fmla="*/ 185738 h 2228850"/>
              <a:gd name="connsiteX7" fmla="*/ 857250 w 881063"/>
              <a:gd name="connsiteY7" fmla="*/ 371475 h 2228850"/>
              <a:gd name="connsiteX8" fmla="*/ 742950 w 881063"/>
              <a:gd name="connsiteY8" fmla="*/ 376238 h 2228850"/>
              <a:gd name="connsiteX9" fmla="*/ 561975 w 881063"/>
              <a:gd name="connsiteY9" fmla="*/ 1538288 h 2228850"/>
              <a:gd name="connsiteX10" fmla="*/ 642938 w 881063"/>
              <a:gd name="connsiteY10" fmla="*/ 1557338 h 2228850"/>
              <a:gd name="connsiteX11" fmla="*/ 533400 w 881063"/>
              <a:gd name="connsiteY11" fmla="*/ 2228850 h 2228850"/>
              <a:gd name="connsiteX12" fmla="*/ 0 w 881063"/>
              <a:gd name="connsiteY12" fmla="*/ 2133600 h 2228850"/>
              <a:gd name="connsiteX13" fmla="*/ 0 w 881063"/>
              <a:gd name="connsiteY13" fmla="*/ 1338263 h 2228850"/>
              <a:gd name="connsiteX14" fmla="*/ 38100 w 881063"/>
              <a:gd name="connsiteY14" fmla="*/ 1285875 h 2228850"/>
              <a:gd name="connsiteX15" fmla="*/ 223838 w 881063"/>
              <a:gd name="connsiteY15" fmla="*/ 23813 h 2228850"/>
              <a:gd name="connsiteX16" fmla="*/ 433388 w 881063"/>
              <a:gd name="connsiteY16" fmla="*/ 47625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1063" h="2228850">
                <a:moveTo>
                  <a:pt x="433388" y="47625"/>
                </a:moveTo>
                <a:lnTo>
                  <a:pt x="452438" y="0"/>
                </a:lnTo>
                <a:lnTo>
                  <a:pt x="733425" y="42863"/>
                </a:lnTo>
                <a:lnTo>
                  <a:pt x="728663" y="104775"/>
                </a:lnTo>
                <a:lnTo>
                  <a:pt x="781050" y="123825"/>
                </a:lnTo>
                <a:lnTo>
                  <a:pt x="785813" y="180975"/>
                </a:lnTo>
                <a:lnTo>
                  <a:pt x="881063" y="185738"/>
                </a:lnTo>
                <a:lnTo>
                  <a:pt x="857250" y="371475"/>
                </a:lnTo>
                <a:lnTo>
                  <a:pt x="742950" y="376238"/>
                </a:lnTo>
                <a:lnTo>
                  <a:pt x="561975" y="1538288"/>
                </a:lnTo>
                <a:lnTo>
                  <a:pt x="642938" y="1557338"/>
                </a:lnTo>
                <a:lnTo>
                  <a:pt x="533400" y="2228850"/>
                </a:lnTo>
                <a:lnTo>
                  <a:pt x="0" y="2133600"/>
                </a:lnTo>
                <a:lnTo>
                  <a:pt x="0" y="1338263"/>
                </a:lnTo>
                <a:lnTo>
                  <a:pt x="38100" y="1285875"/>
                </a:lnTo>
                <a:lnTo>
                  <a:pt x="223838" y="23813"/>
                </a:lnTo>
                <a:lnTo>
                  <a:pt x="433388" y="47625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E3CFFB4B-1A04-9BF9-469D-FCCACC8E1140}"/>
              </a:ext>
            </a:extLst>
          </p:cNvPr>
          <p:cNvSpPr/>
          <p:nvPr/>
        </p:nvSpPr>
        <p:spPr>
          <a:xfrm>
            <a:off x="21564600" y="-2828925"/>
            <a:ext cx="776288" cy="1443037"/>
          </a:xfrm>
          <a:custGeom>
            <a:avLst/>
            <a:gdLst>
              <a:gd name="connsiteX0" fmla="*/ 195263 w 776288"/>
              <a:gd name="connsiteY0" fmla="*/ 66675 h 1443037"/>
              <a:gd name="connsiteX1" fmla="*/ 552450 w 776288"/>
              <a:gd name="connsiteY1" fmla="*/ 0 h 1443037"/>
              <a:gd name="connsiteX2" fmla="*/ 776288 w 776288"/>
              <a:gd name="connsiteY2" fmla="*/ 1057275 h 1443037"/>
              <a:gd name="connsiteX3" fmla="*/ 400050 w 776288"/>
              <a:gd name="connsiteY3" fmla="*/ 1133475 h 1443037"/>
              <a:gd name="connsiteX4" fmla="*/ 352425 w 776288"/>
              <a:gd name="connsiteY4" fmla="*/ 1443037 h 1443037"/>
              <a:gd name="connsiteX5" fmla="*/ 0 w 776288"/>
              <a:gd name="connsiteY5" fmla="*/ 1381125 h 1443037"/>
              <a:gd name="connsiteX6" fmla="*/ 142875 w 776288"/>
              <a:gd name="connsiteY6" fmla="*/ 447675 h 1443037"/>
              <a:gd name="connsiteX7" fmla="*/ 285750 w 776288"/>
              <a:gd name="connsiteY7" fmla="*/ 476250 h 1443037"/>
              <a:gd name="connsiteX8" fmla="*/ 195263 w 776288"/>
              <a:gd name="connsiteY8" fmla="*/ 66675 h 1443037"/>
              <a:gd name="connsiteX0" fmla="*/ 195263 w 776288"/>
              <a:gd name="connsiteY0" fmla="*/ 66675 h 1443037"/>
              <a:gd name="connsiteX1" fmla="*/ 552450 w 776288"/>
              <a:gd name="connsiteY1" fmla="*/ 0 h 1443037"/>
              <a:gd name="connsiteX2" fmla="*/ 776288 w 776288"/>
              <a:gd name="connsiteY2" fmla="*/ 1057275 h 1443037"/>
              <a:gd name="connsiteX3" fmla="*/ 400050 w 776288"/>
              <a:gd name="connsiteY3" fmla="*/ 1133475 h 1443037"/>
              <a:gd name="connsiteX4" fmla="*/ 352425 w 776288"/>
              <a:gd name="connsiteY4" fmla="*/ 1443037 h 1443037"/>
              <a:gd name="connsiteX5" fmla="*/ 0 w 776288"/>
              <a:gd name="connsiteY5" fmla="*/ 1381125 h 1443037"/>
              <a:gd name="connsiteX6" fmla="*/ 142875 w 776288"/>
              <a:gd name="connsiteY6" fmla="*/ 447675 h 1443037"/>
              <a:gd name="connsiteX7" fmla="*/ 280987 w 776288"/>
              <a:gd name="connsiteY7" fmla="*/ 471487 h 1443037"/>
              <a:gd name="connsiteX8" fmla="*/ 195263 w 776288"/>
              <a:gd name="connsiteY8" fmla="*/ 66675 h 14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288" h="1443037">
                <a:moveTo>
                  <a:pt x="195263" y="66675"/>
                </a:moveTo>
                <a:lnTo>
                  <a:pt x="552450" y="0"/>
                </a:lnTo>
                <a:lnTo>
                  <a:pt x="776288" y="1057275"/>
                </a:lnTo>
                <a:lnTo>
                  <a:pt x="400050" y="1133475"/>
                </a:lnTo>
                <a:lnTo>
                  <a:pt x="352425" y="1443037"/>
                </a:lnTo>
                <a:lnTo>
                  <a:pt x="0" y="1381125"/>
                </a:lnTo>
                <a:lnTo>
                  <a:pt x="142875" y="447675"/>
                </a:lnTo>
                <a:lnTo>
                  <a:pt x="280987" y="471487"/>
                </a:lnTo>
                <a:lnTo>
                  <a:pt x="195263" y="66675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FD147B0-05ED-83CC-E6DD-BF1F51B016D9}"/>
              </a:ext>
            </a:extLst>
          </p:cNvPr>
          <p:cNvGrpSpPr/>
          <p:nvPr/>
        </p:nvGrpSpPr>
        <p:grpSpPr>
          <a:xfrm rot="480000">
            <a:off x="22537384" y="-11400081"/>
            <a:ext cx="3960000" cy="9806548"/>
            <a:chOff x="250567" y="260050"/>
            <a:chExt cx="3960000" cy="9806548"/>
          </a:xfrm>
        </p:grpSpPr>
        <p:sp>
          <p:nvSpPr>
            <p:cNvPr id="12" name="台形 11">
              <a:extLst>
                <a:ext uri="{FF2B5EF4-FFF2-40B4-BE49-F238E27FC236}">
                  <a16:creationId xmlns:a16="http://schemas.microsoft.com/office/drawing/2014/main" id="{C6814A20-4C09-7D67-4D87-CDE504825261}"/>
                </a:ext>
              </a:extLst>
            </p:cNvPr>
            <p:cNvSpPr/>
            <p:nvPr/>
          </p:nvSpPr>
          <p:spPr>
            <a:xfrm>
              <a:off x="250567" y="2774772"/>
              <a:ext cx="3959999" cy="6480000"/>
            </a:xfrm>
            <a:prstGeom prst="trapezoid">
              <a:avLst>
                <a:gd name="adj" fmla="val 14738"/>
              </a:avLst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211A348-2386-5DDA-E10E-F831C3516689}"/>
                </a:ext>
              </a:extLst>
            </p:cNvPr>
            <p:cNvSpPr/>
            <p:nvPr/>
          </p:nvSpPr>
          <p:spPr>
            <a:xfrm>
              <a:off x="250567" y="9256175"/>
              <a:ext cx="3960000" cy="72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80C9583-C2A7-6D58-C941-2246D3F751F0}"/>
                </a:ext>
              </a:extLst>
            </p:cNvPr>
            <p:cNvSpPr/>
            <p:nvPr/>
          </p:nvSpPr>
          <p:spPr>
            <a:xfrm>
              <a:off x="1511181" y="9258862"/>
              <a:ext cx="1440000" cy="720000"/>
            </a:xfrm>
            <a:prstGeom prst="rect">
              <a:avLst/>
            </a:prstGeom>
            <a:solidFill>
              <a:srgbClr val="FFF2CC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3FCFDC4-8186-AFC0-1AF3-465773DD2295}"/>
                </a:ext>
              </a:extLst>
            </p:cNvPr>
            <p:cNvSpPr txBox="1"/>
            <p:nvPr/>
          </p:nvSpPr>
          <p:spPr>
            <a:xfrm rot="5400000">
              <a:off x="2470948" y="9452195"/>
              <a:ext cx="7665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H5m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A9EA1F4-0025-8A7B-AFE1-18EEAF04D5B0}"/>
                </a:ext>
              </a:extLst>
            </p:cNvPr>
            <p:cNvSpPr txBox="1"/>
            <p:nvPr/>
          </p:nvSpPr>
          <p:spPr>
            <a:xfrm rot="5400000">
              <a:off x="2604665" y="9466078"/>
              <a:ext cx="849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H10m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39DF18B-A901-2D77-7CC3-464BDCBEFBB5}"/>
                </a:ext>
              </a:extLst>
            </p:cNvPr>
            <p:cNvSpPr txBox="1"/>
            <p:nvPr/>
          </p:nvSpPr>
          <p:spPr>
            <a:xfrm rot="5400000">
              <a:off x="3335077" y="9514684"/>
              <a:ext cx="849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H45m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61628BD-B1CA-4BC5-2A6E-1653B35AF379}"/>
                </a:ext>
              </a:extLst>
            </p:cNvPr>
            <p:cNvSpPr txBox="1"/>
            <p:nvPr/>
          </p:nvSpPr>
          <p:spPr>
            <a:xfrm>
              <a:off x="2368688" y="2772085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180m(H45m)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40D24B00-5CC5-D84E-0E4D-82DD2C495058}"/>
                </a:ext>
              </a:extLst>
            </p:cNvPr>
            <p:cNvSpPr/>
            <p:nvPr/>
          </p:nvSpPr>
          <p:spPr>
            <a:xfrm>
              <a:off x="1144146" y="6378510"/>
              <a:ext cx="2161669" cy="2874325"/>
            </a:xfrm>
            <a:prstGeom prst="trapezoid">
              <a:avLst>
                <a:gd name="adj" fmla="val 12522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34A29F1-A804-57D0-E6C0-9B17CC7C8336}"/>
                </a:ext>
              </a:extLst>
            </p:cNvPr>
            <p:cNvSpPr txBox="1"/>
            <p:nvPr/>
          </p:nvSpPr>
          <p:spPr>
            <a:xfrm>
              <a:off x="2041046" y="6169483"/>
              <a:ext cx="9957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80m(H20m)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台形 20">
              <a:extLst>
                <a:ext uri="{FF2B5EF4-FFF2-40B4-BE49-F238E27FC236}">
                  <a16:creationId xmlns:a16="http://schemas.microsoft.com/office/drawing/2014/main" id="{AA17AA90-DFC4-F3D1-D498-2F35876276DC}"/>
                </a:ext>
              </a:extLst>
            </p:cNvPr>
            <p:cNvSpPr/>
            <p:nvPr/>
          </p:nvSpPr>
          <p:spPr>
            <a:xfrm>
              <a:off x="777430" y="4932835"/>
              <a:ext cx="2895103" cy="4320000"/>
            </a:xfrm>
            <a:prstGeom prst="trapezoid">
              <a:avLst>
                <a:gd name="adj" fmla="val 13992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A041DB1-D87B-5BE4-F5BB-C2B74A4D4BC4}"/>
                </a:ext>
              </a:extLst>
            </p:cNvPr>
            <p:cNvSpPr txBox="1"/>
            <p:nvPr/>
          </p:nvSpPr>
          <p:spPr>
            <a:xfrm>
              <a:off x="2180341" y="4723807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120m(H30m)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B18B688-C956-27C4-9BF7-842FB40E0FAE}"/>
                </a:ext>
              </a:extLst>
            </p:cNvPr>
            <p:cNvSpPr txBox="1"/>
            <p:nvPr/>
          </p:nvSpPr>
          <p:spPr>
            <a:xfrm rot="5164703">
              <a:off x="3655069" y="7965188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C61974B-DA5E-63FD-FFAF-56E8866C11B5}"/>
                </a:ext>
              </a:extLst>
            </p:cNvPr>
            <p:cNvSpPr txBox="1"/>
            <p:nvPr/>
          </p:nvSpPr>
          <p:spPr>
            <a:xfrm rot="5164703">
              <a:off x="2814336" y="8569107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8BFF0D2E-700E-A7D5-A070-D2D7DABF7B2F}"/>
                </a:ext>
              </a:extLst>
            </p:cNvPr>
            <p:cNvSpPr txBox="1"/>
            <p:nvPr/>
          </p:nvSpPr>
          <p:spPr>
            <a:xfrm rot="5164703">
              <a:off x="3313517" y="7998704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D32899EB-5D97-EB0B-397B-81B4FE9E81E7}"/>
                </a:ext>
              </a:extLst>
            </p:cNvPr>
            <p:cNvCxnSpPr/>
            <p:nvPr/>
          </p:nvCxnSpPr>
          <p:spPr>
            <a:xfrm>
              <a:off x="3305817" y="9260438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149713C-3D02-9AAF-2992-0B7077DF9967}"/>
                </a:ext>
              </a:extLst>
            </p:cNvPr>
            <p:cNvCxnSpPr/>
            <p:nvPr/>
          </p:nvCxnSpPr>
          <p:spPr>
            <a:xfrm>
              <a:off x="3672533" y="9265198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1DE162ED-9803-0208-E6F4-83C40CEFEC59}"/>
                </a:ext>
              </a:extLst>
            </p:cNvPr>
            <p:cNvCxnSpPr/>
            <p:nvPr/>
          </p:nvCxnSpPr>
          <p:spPr>
            <a:xfrm>
              <a:off x="777431" y="9252211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8A74BC95-9655-47D3-7164-26C81B58DF83}"/>
                </a:ext>
              </a:extLst>
            </p:cNvPr>
            <p:cNvCxnSpPr/>
            <p:nvPr/>
          </p:nvCxnSpPr>
          <p:spPr>
            <a:xfrm>
              <a:off x="1144147" y="9256971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EBAE633C-0A29-91CD-A14A-E33CB0699878}"/>
                </a:ext>
              </a:extLst>
            </p:cNvPr>
            <p:cNvGrpSpPr/>
            <p:nvPr/>
          </p:nvGrpSpPr>
          <p:grpSpPr>
            <a:xfrm>
              <a:off x="429493" y="260050"/>
              <a:ext cx="3600000" cy="9720000"/>
              <a:chOff x="10400265" y="-4304387"/>
              <a:chExt cx="3600000" cy="9720000"/>
            </a:xfrm>
          </p:grpSpPr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B7394E7-85D8-9BE4-2BF4-38DFD0BAB4B2}"/>
                  </a:ext>
                </a:extLst>
              </p:cNvPr>
              <p:cNvSpPr txBox="1"/>
              <p:nvPr/>
            </p:nvSpPr>
            <p:spPr>
              <a:xfrm rot="10856624">
                <a:off x="10631113" y="3604923"/>
                <a:ext cx="16891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RWY 19</a:t>
                </a:r>
              </a:p>
              <a:p>
                <a:pPr algn="ctr"/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進入</a:t>
                </a:r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7BB05534-8CBE-593C-4681-A638A255A559}"/>
                  </a:ext>
                </a:extLst>
              </p:cNvPr>
              <p:cNvSpPr/>
              <p:nvPr/>
            </p:nvSpPr>
            <p:spPr>
              <a:xfrm>
                <a:off x="11841682" y="4695613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600"/>
              </a:p>
            </p:txBody>
          </p: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D1806477-6982-090B-B809-B4E07B6CAED1}"/>
                  </a:ext>
                </a:extLst>
              </p:cNvPr>
              <p:cNvCxnSpPr>
                <a:stCxn id="68" idx="2"/>
                <a:endCxn id="31" idx="0"/>
              </p:cNvCxnSpPr>
              <p:nvPr/>
            </p:nvCxnSpPr>
            <p:spPr>
              <a:xfrm>
                <a:off x="12200265" y="-4304387"/>
                <a:ext cx="0" cy="900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9CFD42E9-C56B-DC12-0EED-0A62E7A45036}"/>
                  </a:ext>
                </a:extLst>
              </p:cNvPr>
              <p:cNvSpPr txBox="1"/>
              <p:nvPr/>
            </p:nvSpPr>
            <p:spPr>
              <a:xfrm rot="10798547">
                <a:off x="11349217" y="3497665"/>
                <a:ext cx="1058655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589" b="1" dirty="0"/>
                  <a:t>188</a:t>
                </a:r>
                <a:r>
                  <a:rPr lang="en-US" altLang="ja-JP" sz="2600" b="1" dirty="0"/>
                  <a:t>°</a:t>
                </a:r>
                <a:endParaRPr lang="ja-JP" altLang="en-US" sz="2600" b="1" dirty="0"/>
              </a:p>
            </p:txBody>
          </p:sp>
          <p:sp>
            <p:nvSpPr>
              <p:cNvPr id="68" name="台形 67">
                <a:extLst>
                  <a:ext uri="{FF2B5EF4-FFF2-40B4-BE49-F238E27FC236}">
                    <a16:creationId xmlns:a16="http://schemas.microsoft.com/office/drawing/2014/main" id="{CAB5CB22-6162-F20C-BF2C-83275F810FCD}"/>
                  </a:ext>
                </a:extLst>
              </p:cNvPr>
              <p:cNvSpPr/>
              <p:nvPr/>
            </p:nvSpPr>
            <p:spPr>
              <a:xfrm flipV="1">
                <a:off x="10400265" y="-4304387"/>
                <a:ext cx="3600000" cy="9000000"/>
              </a:xfrm>
              <a:prstGeom prst="trapezoid">
                <a:avLst>
                  <a:gd name="adj" fmla="val 4006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E0FEAA2A-A251-80D6-40DC-580BA5CA6BB9}"/>
                  </a:ext>
                </a:extLst>
              </p:cNvPr>
              <p:cNvCxnSpPr/>
              <p:nvPr/>
            </p:nvCxnSpPr>
            <p:spPr>
              <a:xfrm flipH="1" flipV="1">
                <a:off x="12432195" y="3526464"/>
                <a:ext cx="0" cy="97176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3F8B219D-FF2F-AC1F-198D-F2E09B6C332A}"/>
              </a:ext>
            </a:extLst>
          </p:cNvPr>
          <p:cNvGrpSpPr/>
          <p:nvPr/>
        </p:nvGrpSpPr>
        <p:grpSpPr>
          <a:xfrm rot="5880000">
            <a:off x="26340696" y="-6328800"/>
            <a:ext cx="3982276" cy="9757942"/>
            <a:chOff x="250567" y="260050"/>
            <a:chExt cx="3982276" cy="9757942"/>
          </a:xfrm>
        </p:grpSpPr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7A967296-380B-4799-5349-C47A95BC36DA}"/>
                </a:ext>
              </a:extLst>
            </p:cNvPr>
            <p:cNvSpPr/>
            <p:nvPr/>
          </p:nvSpPr>
          <p:spPr>
            <a:xfrm>
              <a:off x="250567" y="9256175"/>
              <a:ext cx="3960000" cy="72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" name="台形 98">
              <a:extLst>
                <a:ext uri="{FF2B5EF4-FFF2-40B4-BE49-F238E27FC236}">
                  <a16:creationId xmlns:a16="http://schemas.microsoft.com/office/drawing/2014/main" id="{208A72AA-6E2E-0C80-C2AC-7C12BEF3B463}"/>
                </a:ext>
              </a:extLst>
            </p:cNvPr>
            <p:cNvSpPr/>
            <p:nvPr/>
          </p:nvSpPr>
          <p:spPr>
            <a:xfrm>
              <a:off x="250567" y="2774772"/>
              <a:ext cx="3959999" cy="6480000"/>
            </a:xfrm>
            <a:prstGeom prst="trapezoid">
              <a:avLst>
                <a:gd name="adj" fmla="val 14738"/>
              </a:avLst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AFCD356C-EEC4-1208-3108-00A5EF8A223E}"/>
                </a:ext>
              </a:extLst>
            </p:cNvPr>
            <p:cNvSpPr/>
            <p:nvPr/>
          </p:nvSpPr>
          <p:spPr>
            <a:xfrm>
              <a:off x="1511181" y="9258862"/>
              <a:ext cx="1440000" cy="720000"/>
            </a:xfrm>
            <a:prstGeom prst="rect">
              <a:avLst/>
            </a:prstGeom>
            <a:solidFill>
              <a:srgbClr val="FFF2CC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B02662F9-1EE8-4E16-F13B-828EB0A5187E}"/>
                </a:ext>
              </a:extLst>
            </p:cNvPr>
            <p:cNvSpPr txBox="1"/>
            <p:nvPr/>
          </p:nvSpPr>
          <p:spPr>
            <a:xfrm rot="5400000">
              <a:off x="2470948" y="9452195"/>
              <a:ext cx="7665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H5m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A8242AC5-428B-0BE1-5B08-E4367B7EEE2F}"/>
                </a:ext>
              </a:extLst>
            </p:cNvPr>
            <p:cNvSpPr txBox="1"/>
            <p:nvPr/>
          </p:nvSpPr>
          <p:spPr>
            <a:xfrm rot="5400000">
              <a:off x="2604665" y="9466078"/>
              <a:ext cx="849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H10m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55F65AA5-A527-EE60-B816-3D81EE6F1F5F}"/>
                </a:ext>
              </a:extLst>
            </p:cNvPr>
            <p:cNvSpPr txBox="1"/>
            <p:nvPr/>
          </p:nvSpPr>
          <p:spPr>
            <a:xfrm rot="5400000">
              <a:off x="3680928" y="9466078"/>
              <a:ext cx="849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H45m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DEA5CF82-77AB-3BC1-9492-E1C2084CB06D}"/>
                </a:ext>
              </a:extLst>
            </p:cNvPr>
            <p:cNvSpPr txBox="1"/>
            <p:nvPr/>
          </p:nvSpPr>
          <p:spPr>
            <a:xfrm>
              <a:off x="2368688" y="2772085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180m(H45m)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6" name="台形 105">
              <a:extLst>
                <a:ext uri="{FF2B5EF4-FFF2-40B4-BE49-F238E27FC236}">
                  <a16:creationId xmlns:a16="http://schemas.microsoft.com/office/drawing/2014/main" id="{38945CDF-5976-EBBA-F786-75D8F91C1B73}"/>
                </a:ext>
              </a:extLst>
            </p:cNvPr>
            <p:cNvSpPr/>
            <p:nvPr/>
          </p:nvSpPr>
          <p:spPr>
            <a:xfrm>
              <a:off x="1144146" y="6378510"/>
              <a:ext cx="2161669" cy="2874325"/>
            </a:xfrm>
            <a:prstGeom prst="trapezoid">
              <a:avLst>
                <a:gd name="adj" fmla="val 12522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7E79E290-029C-99DA-2D09-78A4E68F72EB}"/>
                </a:ext>
              </a:extLst>
            </p:cNvPr>
            <p:cNvSpPr txBox="1"/>
            <p:nvPr/>
          </p:nvSpPr>
          <p:spPr>
            <a:xfrm>
              <a:off x="2059910" y="6166831"/>
              <a:ext cx="9957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80m(H20m)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8" name="台形 107">
              <a:extLst>
                <a:ext uri="{FF2B5EF4-FFF2-40B4-BE49-F238E27FC236}">
                  <a16:creationId xmlns:a16="http://schemas.microsoft.com/office/drawing/2014/main" id="{D052F5CF-B80A-20B1-E994-2F7D2ACB2F32}"/>
                </a:ext>
              </a:extLst>
            </p:cNvPr>
            <p:cNvSpPr/>
            <p:nvPr/>
          </p:nvSpPr>
          <p:spPr>
            <a:xfrm>
              <a:off x="777430" y="4932835"/>
              <a:ext cx="2895103" cy="4320000"/>
            </a:xfrm>
            <a:prstGeom prst="trapezoid">
              <a:avLst>
                <a:gd name="adj" fmla="val 13992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91D77E10-2F95-F37D-1040-262EC97DA147}"/>
                </a:ext>
              </a:extLst>
            </p:cNvPr>
            <p:cNvSpPr txBox="1"/>
            <p:nvPr/>
          </p:nvSpPr>
          <p:spPr>
            <a:xfrm>
              <a:off x="2180341" y="4723807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120m(H30m)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66C772CD-6546-C85B-727D-02438B851536}"/>
                </a:ext>
              </a:extLst>
            </p:cNvPr>
            <p:cNvSpPr txBox="1"/>
            <p:nvPr/>
          </p:nvSpPr>
          <p:spPr>
            <a:xfrm rot="5164703">
              <a:off x="3606254" y="7442597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816D3494-2C59-2FAB-7646-DD57F525DA0C}"/>
                </a:ext>
              </a:extLst>
            </p:cNvPr>
            <p:cNvSpPr txBox="1"/>
            <p:nvPr/>
          </p:nvSpPr>
          <p:spPr>
            <a:xfrm rot="5164703">
              <a:off x="2798223" y="8545725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C7915258-D56D-9E1F-D2B8-ED1FA3BBD54E}"/>
                </a:ext>
              </a:extLst>
            </p:cNvPr>
            <p:cNvSpPr txBox="1"/>
            <p:nvPr/>
          </p:nvSpPr>
          <p:spPr>
            <a:xfrm rot="5164703">
              <a:off x="3289813" y="7472278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56F54ACF-0A0B-314D-F267-9B593D1DD7C2}"/>
                </a:ext>
              </a:extLst>
            </p:cNvPr>
            <p:cNvCxnSpPr/>
            <p:nvPr/>
          </p:nvCxnSpPr>
          <p:spPr>
            <a:xfrm>
              <a:off x="3305817" y="9260438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18126267-D706-2EF9-2151-9E2BF6FA8B52}"/>
                </a:ext>
              </a:extLst>
            </p:cNvPr>
            <p:cNvCxnSpPr/>
            <p:nvPr/>
          </p:nvCxnSpPr>
          <p:spPr>
            <a:xfrm>
              <a:off x="3672533" y="9265198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706C9578-3800-D925-46FF-B27A0E41104A}"/>
                </a:ext>
              </a:extLst>
            </p:cNvPr>
            <p:cNvCxnSpPr/>
            <p:nvPr/>
          </p:nvCxnSpPr>
          <p:spPr>
            <a:xfrm>
              <a:off x="777431" y="9252211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659775D2-824F-1261-C4FE-7CA2383FD09C}"/>
                </a:ext>
              </a:extLst>
            </p:cNvPr>
            <p:cNvCxnSpPr/>
            <p:nvPr/>
          </p:nvCxnSpPr>
          <p:spPr>
            <a:xfrm>
              <a:off x="1144147" y="9256971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0078032D-9CFE-4333-3E29-01C4DBF03165}"/>
                </a:ext>
              </a:extLst>
            </p:cNvPr>
            <p:cNvGrpSpPr/>
            <p:nvPr/>
          </p:nvGrpSpPr>
          <p:grpSpPr>
            <a:xfrm>
              <a:off x="429493" y="260050"/>
              <a:ext cx="3600000" cy="9720000"/>
              <a:chOff x="10400265" y="-4304387"/>
              <a:chExt cx="3600000" cy="9720000"/>
            </a:xfrm>
          </p:grpSpPr>
          <p:sp>
            <p:nvSpPr>
              <p:cNvPr id="118" name="正方形/長方形 117">
                <a:extLst>
                  <a:ext uri="{FF2B5EF4-FFF2-40B4-BE49-F238E27FC236}">
                    <a16:creationId xmlns:a16="http://schemas.microsoft.com/office/drawing/2014/main" id="{DD01E8D4-694E-68F1-6355-E42137F0CBD2}"/>
                  </a:ext>
                </a:extLst>
              </p:cNvPr>
              <p:cNvSpPr/>
              <p:nvPr/>
            </p:nvSpPr>
            <p:spPr>
              <a:xfrm>
                <a:off x="11841682" y="4695613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600"/>
              </a:p>
            </p:txBody>
          </p: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0D912EB1-D80F-79A6-989B-0EE9EE2C7D73}"/>
                  </a:ext>
                </a:extLst>
              </p:cNvPr>
              <p:cNvCxnSpPr>
                <a:stCxn id="123" idx="2"/>
                <a:endCxn id="118" idx="0"/>
              </p:cNvCxnSpPr>
              <p:nvPr/>
            </p:nvCxnSpPr>
            <p:spPr>
              <a:xfrm>
                <a:off x="12200265" y="-4304387"/>
                <a:ext cx="0" cy="900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テキスト ボックス 119">
                <a:extLst>
                  <a:ext uri="{FF2B5EF4-FFF2-40B4-BE49-F238E27FC236}">
                    <a16:creationId xmlns:a16="http://schemas.microsoft.com/office/drawing/2014/main" id="{331B0621-46DF-9DF9-638A-B363C4FD5EDF}"/>
                  </a:ext>
                </a:extLst>
              </p:cNvPr>
              <p:cNvSpPr txBox="1"/>
              <p:nvPr/>
            </p:nvSpPr>
            <p:spPr>
              <a:xfrm rot="10744082">
                <a:off x="11678943" y="2371663"/>
                <a:ext cx="16891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RWY 28</a:t>
                </a:r>
              </a:p>
              <a:p>
                <a:pPr algn="ctr"/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進入</a:t>
                </a:r>
              </a:p>
            </p:txBody>
          </p:sp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61D66C19-5706-7186-6C0D-705876494184}"/>
                  </a:ext>
                </a:extLst>
              </p:cNvPr>
              <p:cNvSpPr txBox="1"/>
              <p:nvPr/>
            </p:nvSpPr>
            <p:spPr>
              <a:xfrm rot="10691282">
                <a:off x="11299358" y="3130654"/>
                <a:ext cx="1058655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589" b="1" dirty="0"/>
                  <a:t> 278</a:t>
                </a:r>
                <a:r>
                  <a:rPr lang="en-US" altLang="ja-JP" sz="2600" b="1" dirty="0"/>
                  <a:t>°</a:t>
                </a:r>
                <a:endParaRPr lang="ja-JP" altLang="en-US" sz="2600" b="1" dirty="0"/>
              </a:p>
            </p:txBody>
          </p:sp>
          <p:cxnSp>
            <p:nvCxnSpPr>
              <p:cNvPr id="122" name="直線コネクタ 121">
                <a:extLst>
                  <a:ext uri="{FF2B5EF4-FFF2-40B4-BE49-F238E27FC236}">
                    <a16:creationId xmlns:a16="http://schemas.microsoft.com/office/drawing/2014/main" id="{8F2FCD14-CCC4-E6D6-2558-A21702E1C843}"/>
                  </a:ext>
                </a:extLst>
              </p:cNvPr>
              <p:cNvCxnSpPr/>
              <p:nvPr/>
            </p:nvCxnSpPr>
            <p:spPr>
              <a:xfrm flipH="1" flipV="1">
                <a:off x="11929534" y="2191415"/>
                <a:ext cx="0" cy="97176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台形 122">
                <a:extLst>
                  <a:ext uri="{FF2B5EF4-FFF2-40B4-BE49-F238E27FC236}">
                    <a16:creationId xmlns:a16="http://schemas.microsoft.com/office/drawing/2014/main" id="{E461B04F-597A-B261-B7B4-55C5BBB2A26A}"/>
                  </a:ext>
                </a:extLst>
              </p:cNvPr>
              <p:cNvSpPr/>
              <p:nvPr/>
            </p:nvSpPr>
            <p:spPr>
              <a:xfrm flipV="1">
                <a:off x="10400265" y="-4304387"/>
                <a:ext cx="3600000" cy="9000000"/>
              </a:xfrm>
              <a:prstGeom prst="trapezoid">
                <a:avLst>
                  <a:gd name="adj" fmla="val 4006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099C53AC-3EE2-E189-E17A-69D48FACDA76}"/>
              </a:ext>
            </a:extLst>
          </p:cNvPr>
          <p:cNvGrpSpPr/>
          <p:nvPr/>
        </p:nvGrpSpPr>
        <p:grpSpPr>
          <a:xfrm>
            <a:off x="24119712" y="-519410"/>
            <a:ext cx="206344" cy="307778"/>
            <a:chOff x="4974618" y="3487737"/>
            <a:chExt cx="637521" cy="950913"/>
          </a:xfrm>
        </p:grpSpPr>
        <p:sp>
          <p:nvSpPr>
            <p:cNvPr id="131" name="雲 130">
              <a:extLst>
                <a:ext uri="{FF2B5EF4-FFF2-40B4-BE49-F238E27FC236}">
                  <a16:creationId xmlns:a16="http://schemas.microsoft.com/office/drawing/2014/main" id="{1A112521-1534-3666-9693-78C7B7CCA623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32">
              <a:extLst>
                <a:ext uri="{FF2B5EF4-FFF2-40B4-BE49-F238E27FC236}">
                  <a16:creationId xmlns:a16="http://schemas.microsoft.com/office/drawing/2014/main" id="{C53E6AA1-5B37-C3BC-AC74-EEFA64BC9335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6F0FB014-509E-6B78-BE9A-7F91AB709927}"/>
              </a:ext>
            </a:extLst>
          </p:cNvPr>
          <p:cNvCxnSpPr>
            <a:cxnSpLocks/>
          </p:cNvCxnSpPr>
          <p:nvPr/>
        </p:nvCxnSpPr>
        <p:spPr>
          <a:xfrm flipH="1">
            <a:off x="22238107" y="-2627007"/>
            <a:ext cx="498183" cy="391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98BEFBAA-8F8C-EE6C-6789-6FAA1C7E852E}"/>
              </a:ext>
            </a:extLst>
          </p:cNvPr>
          <p:cNvSpPr txBox="1"/>
          <p:nvPr/>
        </p:nvSpPr>
        <p:spPr>
          <a:xfrm>
            <a:off x="21763236" y="-602713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建物</a:t>
            </a:r>
            <a:r>
              <a:rPr kumimoji="1" lang="en-US" altLang="ja-JP" sz="1200" dirty="0"/>
              <a:t>:H=8m</a:t>
            </a:r>
            <a:endParaRPr kumimoji="1" lang="ja-JP" altLang="en-US" sz="1200" dirty="0"/>
          </a:p>
        </p:txBody>
      </p:sp>
      <p:cxnSp>
        <p:nvCxnSpPr>
          <p:cNvPr id="159" name="直線矢印コネクタ 158">
            <a:extLst>
              <a:ext uri="{FF2B5EF4-FFF2-40B4-BE49-F238E27FC236}">
                <a16:creationId xmlns:a16="http://schemas.microsoft.com/office/drawing/2014/main" id="{A2F9A75F-C5EE-FD3D-ECB0-D61540E85948}"/>
              </a:ext>
            </a:extLst>
          </p:cNvPr>
          <p:cNvCxnSpPr>
            <a:cxnSpLocks/>
          </p:cNvCxnSpPr>
          <p:nvPr/>
        </p:nvCxnSpPr>
        <p:spPr>
          <a:xfrm flipH="1" flipV="1">
            <a:off x="21245755" y="-771968"/>
            <a:ext cx="585545" cy="238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楕円 162">
            <a:extLst>
              <a:ext uri="{FF2B5EF4-FFF2-40B4-BE49-F238E27FC236}">
                <a16:creationId xmlns:a16="http://schemas.microsoft.com/office/drawing/2014/main" id="{43219013-1518-FE3B-58E8-AF6482BF5D6E}"/>
              </a:ext>
            </a:extLst>
          </p:cNvPr>
          <p:cNvSpPr/>
          <p:nvPr/>
        </p:nvSpPr>
        <p:spPr>
          <a:xfrm>
            <a:off x="23084223" y="66560"/>
            <a:ext cx="104852" cy="1048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8CB7CC5F-1681-571A-1DCB-19B873EB15C0}"/>
              </a:ext>
            </a:extLst>
          </p:cNvPr>
          <p:cNvGrpSpPr/>
          <p:nvPr/>
        </p:nvGrpSpPr>
        <p:grpSpPr>
          <a:xfrm>
            <a:off x="24147366" y="-285677"/>
            <a:ext cx="206344" cy="307778"/>
            <a:chOff x="4974618" y="3487737"/>
            <a:chExt cx="637521" cy="950913"/>
          </a:xfrm>
        </p:grpSpPr>
        <p:sp>
          <p:nvSpPr>
            <p:cNvPr id="125" name="雲 124">
              <a:extLst>
                <a:ext uri="{FF2B5EF4-FFF2-40B4-BE49-F238E27FC236}">
                  <a16:creationId xmlns:a16="http://schemas.microsoft.com/office/drawing/2014/main" id="{63EF5CE5-431B-D7A0-90D1-8BBD625AB94C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32">
              <a:extLst>
                <a:ext uri="{FF2B5EF4-FFF2-40B4-BE49-F238E27FC236}">
                  <a16:creationId xmlns:a16="http://schemas.microsoft.com/office/drawing/2014/main" id="{9783749E-F14D-6E86-4738-B3311ACCAED6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13CB91CA-D8E1-F3E2-E529-F20C1D4E5791}"/>
              </a:ext>
            </a:extLst>
          </p:cNvPr>
          <p:cNvGrpSpPr/>
          <p:nvPr/>
        </p:nvGrpSpPr>
        <p:grpSpPr>
          <a:xfrm>
            <a:off x="24025895" y="-142738"/>
            <a:ext cx="206344" cy="307778"/>
            <a:chOff x="4974618" y="3487737"/>
            <a:chExt cx="637521" cy="950913"/>
          </a:xfrm>
        </p:grpSpPr>
        <p:sp>
          <p:nvSpPr>
            <p:cNvPr id="128" name="雲 127">
              <a:extLst>
                <a:ext uri="{FF2B5EF4-FFF2-40B4-BE49-F238E27FC236}">
                  <a16:creationId xmlns:a16="http://schemas.microsoft.com/office/drawing/2014/main" id="{7DB55797-54A5-CA81-62DA-A6129967A67C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32">
              <a:extLst>
                <a:ext uri="{FF2B5EF4-FFF2-40B4-BE49-F238E27FC236}">
                  <a16:creationId xmlns:a16="http://schemas.microsoft.com/office/drawing/2014/main" id="{DCBE668F-DA46-C78F-D095-EA9E8B9AE7D7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0" name="楕円 169">
            <a:extLst>
              <a:ext uri="{FF2B5EF4-FFF2-40B4-BE49-F238E27FC236}">
                <a16:creationId xmlns:a16="http://schemas.microsoft.com/office/drawing/2014/main" id="{F637C2B2-1AA5-28AC-5DA5-654D10FBDEB0}"/>
              </a:ext>
            </a:extLst>
          </p:cNvPr>
          <p:cNvSpPr/>
          <p:nvPr/>
        </p:nvSpPr>
        <p:spPr>
          <a:xfrm>
            <a:off x="23526951" y="493867"/>
            <a:ext cx="104852" cy="1048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1" name="直線矢印コネクタ 170">
            <a:extLst>
              <a:ext uri="{FF2B5EF4-FFF2-40B4-BE49-F238E27FC236}">
                <a16:creationId xmlns:a16="http://schemas.microsoft.com/office/drawing/2014/main" id="{7314188A-9ED0-FDBE-020C-6554C5C68311}"/>
              </a:ext>
            </a:extLst>
          </p:cNvPr>
          <p:cNvCxnSpPr>
            <a:cxnSpLocks/>
          </p:cNvCxnSpPr>
          <p:nvPr/>
        </p:nvCxnSpPr>
        <p:spPr>
          <a:xfrm flipV="1">
            <a:off x="22791065" y="550301"/>
            <a:ext cx="746160" cy="287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E18F2C29-EE11-6EF7-0FCB-9A10A05CC695}"/>
              </a:ext>
            </a:extLst>
          </p:cNvPr>
          <p:cNvSpPr txBox="1"/>
          <p:nvPr/>
        </p:nvSpPr>
        <p:spPr>
          <a:xfrm>
            <a:off x="21857863" y="701826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電灯</a:t>
            </a:r>
            <a:r>
              <a:rPr kumimoji="1" lang="en-US" altLang="ja-JP" sz="1200" dirty="0"/>
              <a:t>:H=9.5m</a:t>
            </a:r>
            <a:endParaRPr kumimoji="1" lang="ja-JP" altLang="en-US" sz="1200" dirty="0"/>
          </a:p>
        </p:txBody>
      </p: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3E7C6E2B-6B32-25E5-E526-FCECE4D384F5}"/>
              </a:ext>
            </a:extLst>
          </p:cNvPr>
          <p:cNvCxnSpPr>
            <a:cxnSpLocks/>
          </p:cNvCxnSpPr>
          <p:nvPr/>
        </p:nvCxnSpPr>
        <p:spPr>
          <a:xfrm flipH="1">
            <a:off x="22342439" y="-1941028"/>
            <a:ext cx="24057" cy="176816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1E15A903-6862-862F-61B9-06BEBEDE6B44}"/>
              </a:ext>
            </a:extLst>
          </p:cNvPr>
          <p:cNvSpPr txBox="1"/>
          <p:nvPr/>
        </p:nvSpPr>
        <p:spPr>
          <a:xfrm>
            <a:off x="22631633" y="-1921117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31m</a:t>
            </a:r>
            <a:endParaRPr kumimoji="1" lang="ja-JP" altLang="en-US" sz="1000" dirty="0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34188482-43B2-B6A1-B6C5-FCB690D1E35D}"/>
              </a:ext>
            </a:extLst>
          </p:cNvPr>
          <p:cNvSpPr txBox="1"/>
          <p:nvPr/>
        </p:nvSpPr>
        <p:spPr>
          <a:xfrm>
            <a:off x="22666607" y="-299391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highlight>
                  <a:srgbClr val="FFFFFF"/>
                </a:highlight>
              </a:rPr>
              <a:t>建物</a:t>
            </a:r>
            <a:r>
              <a:rPr kumimoji="1" lang="en-US" altLang="ja-JP" sz="1200" dirty="0">
                <a:highlight>
                  <a:srgbClr val="FFFFFF"/>
                </a:highlight>
              </a:rPr>
              <a:t>:</a:t>
            </a:r>
          </a:p>
          <a:p>
            <a:r>
              <a:rPr kumimoji="1" lang="en-US" altLang="ja-JP" sz="1200" dirty="0">
                <a:highlight>
                  <a:srgbClr val="FFFFFF"/>
                </a:highlight>
              </a:rPr>
              <a:t>H=8m</a:t>
            </a:r>
            <a:endParaRPr kumimoji="1" lang="ja-JP" altLang="en-US" sz="1200" dirty="0">
              <a:highlight>
                <a:srgbClr val="FFFFFF"/>
              </a:highlight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7F2E8C7-9ABB-3E54-A593-D8945000DA9F}"/>
              </a:ext>
            </a:extLst>
          </p:cNvPr>
          <p:cNvSpPr/>
          <p:nvPr/>
        </p:nvSpPr>
        <p:spPr>
          <a:xfrm>
            <a:off x="5042164" y="6289761"/>
            <a:ext cx="1080000" cy="180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30m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25952E-D87A-C614-BD3E-78144ECA8646}"/>
              </a:ext>
            </a:extLst>
          </p:cNvPr>
          <p:cNvSpPr/>
          <p:nvPr/>
        </p:nvSpPr>
        <p:spPr>
          <a:xfrm>
            <a:off x="3444081" y="1834460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8BB762-0569-3232-640A-D43B1D766149}"/>
              </a:ext>
            </a:extLst>
          </p:cNvPr>
          <p:cNvSpPr/>
          <p:nvPr/>
        </p:nvSpPr>
        <p:spPr>
          <a:xfrm>
            <a:off x="5985847" y="4316215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C303468-14B8-41BA-4EA8-0E08B60B545C}"/>
              </a:ext>
            </a:extLst>
          </p:cNvPr>
          <p:cNvSpPr/>
          <p:nvPr/>
        </p:nvSpPr>
        <p:spPr>
          <a:xfrm>
            <a:off x="2703509" y="6186488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8328CCE6-BBA9-BE2A-B9D6-C18E57561114}"/>
              </a:ext>
            </a:extLst>
          </p:cNvPr>
          <p:cNvSpPr/>
          <p:nvPr/>
        </p:nvSpPr>
        <p:spPr>
          <a:xfrm>
            <a:off x="139450" y="3435264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D7314810-28F3-631E-2DC3-2E87C0BD9F59}"/>
              </a:ext>
            </a:extLst>
          </p:cNvPr>
          <p:cNvSpPr txBox="1"/>
          <p:nvPr/>
        </p:nvSpPr>
        <p:spPr>
          <a:xfrm>
            <a:off x="3083393" y="8471595"/>
            <a:ext cx="210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5" name="図 244">
            <a:extLst>
              <a:ext uri="{FF2B5EF4-FFF2-40B4-BE49-F238E27FC236}">
                <a16:creationId xmlns:a16="http://schemas.microsoft.com/office/drawing/2014/main" id="{D9F097BA-E17D-7FA0-0A83-DB63FCCF1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234" y="1837308"/>
            <a:ext cx="385228" cy="629387"/>
          </a:xfrm>
          <a:prstGeom prst="rect">
            <a:avLst/>
          </a:prstGeom>
        </p:spPr>
      </p:pic>
      <p:sp>
        <p:nvSpPr>
          <p:cNvPr id="247" name="正方形/長方形 246">
            <a:extLst>
              <a:ext uri="{FF2B5EF4-FFF2-40B4-BE49-F238E27FC236}">
                <a16:creationId xmlns:a16="http://schemas.microsoft.com/office/drawing/2014/main" id="{8CD6C03C-7D16-C9DD-3D7C-D5A8168543F5}"/>
              </a:ext>
            </a:extLst>
          </p:cNvPr>
          <p:cNvSpPr/>
          <p:nvPr/>
        </p:nvSpPr>
        <p:spPr>
          <a:xfrm>
            <a:off x="676420" y="724145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8" name="正方形/長方形 247">
            <a:extLst>
              <a:ext uri="{FF2B5EF4-FFF2-40B4-BE49-F238E27FC236}">
                <a16:creationId xmlns:a16="http://schemas.microsoft.com/office/drawing/2014/main" id="{3D864D3E-31BB-1BC2-8FEA-27A281DAA828}"/>
              </a:ext>
            </a:extLst>
          </p:cNvPr>
          <p:cNvSpPr/>
          <p:nvPr/>
        </p:nvSpPr>
        <p:spPr>
          <a:xfrm>
            <a:off x="5422086" y="7169824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9" name="正方形/長方形 248">
            <a:extLst>
              <a:ext uri="{FF2B5EF4-FFF2-40B4-BE49-F238E27FC236}">
                <a16:creationId xmlns:a16="http://schemas.microsoft.com/office/drawing/2014/main" id="{43C65E3B-6DD0-6A21-C2D5-E40BB863BBDB}"/>
              </a:ext>
            </a:extLst>
          </p:cNvPr>
          <p:cNvSpPr/>
          <p:nvPr/>
        </p:nvSpPr>
        <p:spPr>
          <a:xfrm>
            <a:off x="676419" y="8871705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0" name="正方形/長方形 249">
            <a:extLst>
              <a:ext uri="{FF2B5EF4-FFF2-40B4-BE49-F238E27FC236}">
                <a16:creationId xmlns:a16="http://schemas.microsoft.com/office/drawing/2014/main" id="{BA71DBCA-6D78-3525-08B7-DC07AB9A2365}"/>
              </a:ext>
            </a:extLst>
          </p:cNvPr>
          <p:cNvSpPr/>
          <p:nvPr/>
        </p:nvSpPr>
        <p:spPr>
          <a:xfrm>
            <a:off x="5396427" y="8871704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CF295147-EFF6-AF17-15DD-6CF92780CB86}"/>
              </a:ext>
            </a:extLst>
          </p:cNvPr>
          <p:cNvSpPr txBox="1"/>
          <p:nvPr/>
        </p:nvSpPr>
        <p:spPr>
          <a:xfrm>
            <a:off x="67603" y="7884536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8092AE73-47F8-769E-D47E-A615FCCCB28E}"/>
              </a:ext>
            </a:extLst>
          </p:cNvPr>
          <p:cNvSpPr txBox="1"/>
          <p:nvPr/>
        </p:nvSpPr>
        <p:spPr>
          <a:xfrm>
            <a:off x="67603" y="9447180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7FAFB3AD-1FB7-5141-ACAE-85580C60C5DF}"/>
              </a:ext>
            </a:extLst>
          </p:cNvPr>
          <p:cNvSpPr txBox="1"/>
          <p:nvPr/>
        </p:nvSpPr>
        <p:spPr>
          <a:xfrm>
            <a:off x="24723264" y="-782291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highlight>
                  <a:srgbClr val="FFFFFF"/>
                </a:highlight>
              </a:rPr>
              <a:t>木</a:t>
            </a:r>
            <a:r>
              <a:rPr kumimoji="1" lang="en-US" altLang="ja-JP" sz="1200" dirty="0">
                <a:highlight>
                  <a:srgbClr val="FFFFFF"/>
                </a:highlight>
              </a:rPr>
              <a:t>:H=9m</a:t>
            </a:r>
            <a:endParaRPr kumimoji="1" lang="ja-JP" altLang="en-US" sz="1200" dirty="0">
              <a:highlight>
                <a:srgbClr val="FFFFFF"/>
              </a:highlight>
            </a:endParaRPr>
          </a:p>
        </p:txBody>
      </p:sp>
      <p:cxnSp>
        <p:nvCxnSpPr>
          <p:cNvPr id="226" name="直線矢印コネクタ 225">
            <a:extLst>
              <a:ext uri="{FF2B5EF4-FFF2-40B4-BE49-F238E27FC236}">
                <a16:creationId xmlns:a16="http://schemas.microsoft.com/office/drawing/2014/main" id="{AB58B4EC-7C98-881F-4C8C-6D90F1A733C1}"/>
              </a:ext>
            </a:extLst>
          </p:cNvPr>
          <p:cNvCxnSpPr>
            <a:cxnSpLocks/>
          </p:cNvCxnSpPr>
          <p:nvPr/>
        </p:nvCxnSpPr>
        <p:spPr>
          <a:xfrm flipH="1">
            <a:off x="24171349" y="156715"/>
            <a:ext cx="4088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矢印コネクタ 233">
            <a:extLst>
              <a:ext uri="{FF2B5EF4-FFF2-40B4-BE49-F238E27FC236}">
                <a16:creationId xmlns:a16="http://schemas.microsoft.com/office/drawing/2014/main" id="{A2C8D6F1-4C1C-06E9-049A-AD42E1CAE12D}"/>
              </a:ext>
            </a:extLst>
          </p:cNvPr>
          <p:cNvCxnSpPr>
            <a:cxnSpLocks/>
          </p:cNvCxnSpPr>
          <p:nvPr/>
        </p:nvCxnSpPr>
        <p:spPr>
          <a:xfrm flipH="1">
            <a:off x="24316798" y="-568578"/>
            <a:ext cx="481722" cy="166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981E2A74-709D-7973-070F-7CC943D9FDBD}"/>
              </a:ext>
            </a:extLst>
          </p:cNvPr>
          <p:cNvSpPr txBox="1"/>
          <p:nvPr/>
        </p:nvSpPr>
        <p:spPr>
          <a:xfrm>
            <a:off x="3604700" y="6860202"/>
            <a:ext cx="210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7AB659BC-3A89-6395-DF83-E8CAF13A7D1C}"/>
              </a:ext>
            </a:extLst>
          </p:cNvPr>
          <p:cNvCxnSpPr>
            <a:cxnSpLocks/>
          </p:cNvCxnSpPr>
          <p:nvPr/>
        </p:nvCxnSpPr>
        <p:spPr>
          <a:xfrm>
            <a:off x="22666607" y="-77066"/>
            <a:ext cx="417616" cy="149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208F68FF-57D3-847C-6939-D9E87922A44A}"/>
              </a:ext>
            </a:extLst>
          </p:cNvPr>
          <p:cNvSpPr txBox="1"/>
          <p:nvPr/>
        </p:nvSpPr>
        <p:spPr>
          <a:xfrm>
            <a:off x="21688638" y="-959259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生垣</a:t>
            </a:r>
            <a:r>
              <a:rPr kumimoji="1" lang="en-US" altLang="ja-JP" sz="1200" dirty="0"/>
              <a:t>:H=0.8m</a:t>
            </a:r>
            <a:endParaRPr kumimoji="1" lang="ja-JP" altLang="en-US" sz="1200" dirty="0"/>
          </a:p>
        </p:txBody>
      </p:sp>
      <p:cxnSp>
        <p:nvCxnSpPr>
          <p:cNvPr id="152" name="直線矢印コネクタ 151">
            <a:extLst>
              <a:ext uri="{FF2B5EF4-FFF2-40B4-BE49-F238E27FC236}">
                <a16:creationId xmlns:a16="http://schemas.microsoft.com/office/drawing/2014/main" id="{10D4591F-B7A4-FE78-A852-92E7933715B9}"/>
              </a:ext>
            </a:extLst>
          </p:cNvPr>
          <p:cNvCxnSpPr>
            <a:cxnSpLocks/>
          </p:cNvCxnSpPr>
          <p:nvPr/>
        </p:nvCxnSpPr>
        <p:spPr>
          <a:xfrm flipH="1" flipV="1">
            <a:off x="22366858" y="-1936323"/>
            <a:ext cx="1119806" cy="16040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矢印コネクタ 243">
            <a:extLst>
              <a:ext uri="{FF2B5EF4-FFF2-40B4-BE49-F238E27FC236}">
                <a16:creationId xmlns:a16="http://schemas.microsoft.com/office/drawing/2014/main" id="{F1C0A074-ED60-3F3B-97E2-69C16C2D9BA1}"/>
              </a:ext>
            </a:extLst>
          </p:cNvPr>
          <p:cNvCxnSpPr>
            <a:cxnSpLocks/>
          </p:cNvCxnSpPr>
          <p:nvPr/>
        </p:nvCxnSpPr>
        <p:spPr>
          <a:xfrm>
            <a:off x="22628530" y="-763326"/>
            <a:ext cx="284206" cy="36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矢印コネクタ 254">
            <a:extLst>
              <a:ext uri="{FF2B5EF4-FFF2-40B4-BE49-F238E27FC236}">
                <a16:creationId xmlns:a16="http://schemas.microsoft.com/office/drawing/2014/main" id="{92B02E26-0494-845D-D12B-FB57921082C3}"/>
              </a:ext>
            </a:extLst>
          </p:cNvPr>
          <p:cNvCxnSpPr>
            <a:cxnSpLocks/>
          </p:cNvCxnSpPr>
          <p:nvPr/>
        </p:nvCxnSpPr>
        <p:spPr>
          <a:xfrm>
            <a:off x="22632012" y="-760000"/>
            <a:ext cx="248001" cy="471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FD5DC0D-41AD-2C44-C2D1-0124C57C6BE1}"/>
              </a:ext>
            </a:extLst>
          </p:cNvPr>
          <p:cNvSpPr txBox="1"/>
          <p:nvPr/>
        </p:nvSpPr>
        <p:spPr>
          <a:xfrm>
            <a:off x="22328416" y="-1952903"/>
            <a:ext cx="352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3m</a:t>
            </a:r>
            <a:endParaRPr kumimoji="1" lang="ja-JP" altLang="en-US" sz="1000" dirty="0"/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724120B7-5370-241E-582F-4443B723F197}"/>
              </a:ext>
            </a:extLst>
          </p:cNvPr>
          <p:cNvCxnSpPr>
            <a:cxnSpLocks/>
          </p:cNvCxnSpPr>
          <p:nvPr/>
        </p:nvCxnSpPr>
        <p:spPr>
          <a:xfrm flipH="1" flipV="1">
            <a:off x="23326719" y="-2530542"/>
            <a:ext cx="265309" cy="38002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A29771D-509A-ABE4-E34F-7CA4E63B77B7}"/>
              </a:ext>
            </a:extLst>
          </p:cNvPr>
          <p:cNvSpPr txBox="1"/>
          <p:nvPr/>
        </p:nvSpPr>
        <p:spPr>
          <a:xfrm>
            <a:off x="23265966" y="-2493701"/>
            <a:ext cx="352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highlight>
                  <a:srgbClr val="FFFFFF"/>
                </a:highlight>
              </a:rPr>
              <a:t>8m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66686B7D-BE34-8108-86B2-7AAD5EC4416C}"/>
              </a:ext>
            </a:extLst>
          </p:cNvPr>
          <p:cNvCxnSpPr>
            <a:cxnSpLocks/>
          </p:cNvCxnSpPr>
          <p:nvPr/>
        </p:nvCxnSpPr>
        <p:spPr>
          <a:xfrm flipV="1">
            <a:off x="23586281" y="-2791861"/>
            <a:ext cx="42130" cy="300664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5755C184-51FF-D79F-D619-D04CC0D43E57}"/>
              </a:ext>
            </a:extLst>
          </p:cNvPr>
          <p:cNvSpPr txBox="1"/>
          <p:nvPr/>
        </p:nvSpPr>
        <p:spPr>
          <a:xfrm>
            <a:off x="23615982" y="-2731308"/>
            <a:ext cx="352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highlight>
                  <a:srgbClr val="FFFFFF"/>
                </a:highlight>
              </a:rPr>
              <a:t>8m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cxnSp>
        <p:nvCxnSpPr>
          <p:cNvPr id="230" name="直線矢印コネクタ 229">
            <a:extLst>
              <a:ext uri="{FF2B5EF4-FFF2-40B4-BE49-F238E27FC236}">
                <a16:creationId xmlns:a16="http://schemas.microsoft.com/office/drawing/2014/main" id="{24B391E4-CBDE-D56D-11BA-21F74249ABCA}"/>
              </a:ext>
            </a:extLst>
          </p:cNvPr>
          <p:cNvCxnSpPr>
            <a:cxnSpLocks/>
          </p:cNvCxnSpPr>
          <p:nvPr/>
        </p:nvCxnSpPr>
        <p:spPr>
          <a:xfrm flipV="1">
            <a:off x="24032334" y="-1675252"/>
            <a:ext cx="173392" cy="1237428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矢印コネクタ 237">
            <a:extLst>
              <a:ext uri="{FF2B5EF4-FFF2-40B4-BE49-F238E27FC236}">
                <a16:creationId xmlns:a16="http://schemas.microsoft.com/office/drawing/2014/main" id="{C73652A9-DE76-9A8B-1D41-6436EA70932B}"/>
              </a:ext>
            </a:extLst>
          </p:cNvPr>
          <p:cNvCxnSpPr>
            <a:cxnSpLocks/>
            <a:stCxn id="132" idx="4"/>
          </p:cNvCxnSpPr>
          <p:nvPr/>
        </p:nvCxnSpPr>
        <p:spPr>
          <a:xfrm flipH="1" flipV="1">
            <a:off x="24029998" y="-443348"/>
            <a:ext cx="194260" cy="3135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A9B7B67B-5E8F-CBA2-8681-C9C90F67A8DC}"/>
              </a:ext>
            </a:extLst>
          </p:cNvPr>
          <p:cNvSpPr txBox="1"/>
          <p:nvPr/>
        </p:nvSpPr>
        <p:spPr>
          <a:xfrm>
            <a:off x="24053987" y="-1153655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highlight>
                  <a:srgbClr val="FFFFFF"/>
                </a:highlight>
              </a:rPr>
              <a:t>34m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64FC688A-2209-75AE-70BB-8DCE72DC418D}"/>
              </a:ext>
            </a:extLst>
          </p:cNvPr>
          <p:cNvSpPr txBox="1"/>
          <p:nvPr/>
        </p:nvSpPr>
        <p:spPr>
          <a:xfrm>
            <a:off x="23862374" y="-429542"/>
            <a:ext cx="352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highlight>
                  <a:srgbClr val="FFFFFF"/>
                </a:highlight>
              </a:rPr>
              <a:t>6m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cxnSp>
        <p:nvCxnSpPr>
          <p:cNvPr id="240" name="直線コネクタ 239">
            <a:extLst>
              <a:ext uri="{FF2B5EF4-FFF2-40B4-BE49-F238E27FC236}">
                <a16:creationId xmlns:a16="http://schemas.microsoft.com/office/drawing/2014/main" id="{E6BFD610-A7A0-3A4E-ED08-27BCDB37F7E9}"/>
              </a:ext>
            </a:extLst>
          </p:cNvPr>
          <p:cNvCxnSpPr>
            <a:cxnSpLocks/>
          </p:cNvCxnSpPr>
          <p:nvPr/>
        </p:nvCxnSpPr>
        <p:spPr>
          <a:xfrm>
            <a:off x="24302515" y="-2380407"/>
            <a:ext cx="564261" cy="60747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C47B2655-71F1-6F9D-EA36-FFABDAA157B7}"/>
              </a:ext>
            </a:extLst>
          </p:cNvPr>
          <p:cNvSpPr txBox="1"/>
          <p:nvPr/>
        </p:nvSpPr>
        <p:spPr>
          <a:xfrm>
            <a:off x="24445573" y="-2575230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highlight>
                  <a:srgbClr val="FFFFFF"/>
                </a:highlight>
              </a:rPr>
              <a:t>14m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cxnSp>
        <p:nvCxnSpPr>
          <p:cNvPr id="239" name="直線矢印コネクタ 238">
            <a:extLst>
              <a:ext uri="{FF2B5EF4-FFF2-40B4-BE49-F238E27FC236}">
                <a16:creationId xmlns:a16="http://schemas.microsoft.com/office/drawing/2014/main" id="{A264B910-C3E9-3EE9-E86E-0BF51B747005}"/>
              </a:ext>
            </a:extLst>
          </p:cNvPr>
          <p:cNvCxnSpPr>
            <a:cxnSpLocks/>
          </p:cNvCxnSpPr>
          <p:nvPr/>
        </p:nvCxnSpPr>
        <p:spPr>
          <a:xfrm flipH="1">
            <a:off x="24335106" y="-564020"/>
            <a:ext cx="463414" cy="366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C64EEBFC-3913-5CF1-C99F-D60D5EC28EB5}"/>
              </a:ext>
            </a:extLst>
          </p:cNvPr>
          <p:cNvSpPr txBox="1"/>
          <p:nvPr/>
        </p:nvSpPr>
        <p:spPr>
          <a:xfrm>
            <a:off x="24532220" y="36578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highlight>
                  <a:srgbClr val="FFFFFF"/>
                </a:highlight>
              </a:rPr>
              <a:t>木</a:t>
            </a:r>
            <a:r>
              <a:rPr kumimoji="1" lang="en-US" altLang="ja-JP" sz="1200" dirty="0">
                <a:highlight>
                  <a:srgbClr val="FFFFFF"/>
                </a:highlight>
              </a:rPr>
              <a:t>:H=6m</a:t>
            </a:r>
            <a:endParaRPr kumimoji="1" lang="ja-JP" altLang="en-US" sz="1200" dirty="0">
              <a:highlight>
                <a:srgbClr val="FFFFFF"/>
              </a:highlight>
            </a:endParaRPr>
          </a:p>
        </p:txBody>
      </p:sp>
      <p:pic>
        <p:nvPicPr>
          <p:cNvPr id="265" name="図 264">
            <a:extLst>
              <a:ext uri="{FF2B5EF4-FFF2-40B4-BE49-F238E27FC236}">
                <a16:creationId xmlns:a16="http://schemas.microsoft.com/office/drawing/2014/main" id="{9CA99BAF-7168-67C6-5102-83AEB2AC5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139" y="8148594"/>
            <a:ext cx="4200827" cy="15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6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2484" y="941237"/>
            <a:ext cx="6120000" cy="79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4725" y="1148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別図２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821743" y="9073478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6484" y="896047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238E9C6-ED84-579A-3152-45AD518E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76" y="949513"/>
            <a:ext cx="6105148" cy="79087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36" y="1163660"/>
            <a:ext cx="385228" cy="629387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A8B8121-57F4-82E6-4DAA-C11464ADDE08}"/>
              </a:ext>
            </a:extLst>
          </p:cNvPr>
          <p:cNvGrpSpPr/>
          <p:nvPr/>
        </p:nvGrpSpPr>
        <p:grpSpPr>
          <a:xfrm rot="480000">
            <a:off x="59893577" y="15559352"/>
            <a:ext cx="2672121" cy="6880716"/>
            <a:chOff x="9956389" y="-9000000"/>
            <a:chExt cx="7200000" cy="18540000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1B770CC5-2C54-4480-2975-FD8ABC65E12E}"/>
                </a:ext>
              </a:extLst>
            </p:cNvPr>
            <p:cNvSpPr/>
            <p:nvPr/>
          </p:nvSpPr>
          <p:spPr>
            <a:xfrm>
              <a:off x="13292739" y="9000000"/>
              <a:ext cx="540000" cy="540000"/>
            </a:xfrm>
            <a:prstGeom prst="rect">
              <a:avLst/>
            </a:prstGeom>
            <a:solidFill>
              <a:srgbClr val="FF99CC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178AEFA8-2045-1A5E-704F-E4833922BDC7}"/>
                </a:ext>
              </a:extLst>
            </p:cNvPr>
            <p:cNvCxnSpPr>
              <a:stCxn id="26" idx="2"/>
              <a:endCxn id="26" idx="0"/>
            </p:cNvCxnSpPr>
            <p:nvPr/>
          </p:nvCxnSpPr>
          <p:spPr>
            <a:xfrm>
              <a:off x="13556389" y="-9000000"/>
              <a:ext cx="0" cy="18000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 hidden="1">
              <a:extLst>
                <a:ext uri="{FF2B5EF4-FFF2-40B4-BE49-F238E27FC236}">
                  <a16:creationId xmlns:a16="http://schemas.microsoft.com/office/drawing/2014/main" id="{C068FC91-E3AE-1E2C-9C13-B01C12389B53}"/>
                </a:ext>
              </a:extLst>
            </p:cNvPr>
            <p:cNvSpPr txBox="1"/>
            <p:nvPr/>
          </p:nvSpPr>
          <p:spPr>
            <a:xfrm rot="10545211">
              <a:off x="13154215" y="7570273"/>
              <a:ext cx="105865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589" b="1" dirty="0"/>
                <a:t> 205</a:t>
              </a:r>
              <a:r>
                <a:rPr lang="en-US" altLang="ja-JP" sz="2600" b="1" dirty="0"/>
                <a:t>°</a:t>
              </a:r>
              <a:endParaRPr lang="ja-JP" altLang="en-US" sz="2600" b="1" dirty="0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4A8044-3366-7B34-1B3E-DBE4FDAC17CC}"/>
                </a:ext>
              </a:extLst>
            </p:cNvPr>
            <p:cNvCxnSpPr/>
            <p:nvPr/>
          </p:nvCxnSpPr>
          <p:spPr>
            <a:xfrm flipH="1" flipV="1">
              <a:off x="13832739" y="6693704"/>
              <a:ext cx="0" cy="971766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台形 25">
              <a:extLst>
                <a:ext uri="{FF2B5EF4-FFF2-40B4-BE49-F238E27FC236}">
                  <a16:creationId xmlns:a16="http://schemas.microsoft.com/office/drawing/2014/main" id="{3303752F-FCB5-9A52-C55E-24507F19EE78}"/>
                </a:ext>
              </a:extLst>
            </p:cNvPr>
            <p:cNvSpPr/>
            <p:nvPr/>
          </p:nvSpPr>
          <p:spPr>
            <a:xfrm flipV="1">
              <a:off x="9956389" y="-9000000"/>
              <a:ext cx="7200000" cy="18000000"/>
            </a:xfrm>
            <a:prstGeom prst="trapezoid">
              <a:avLst>
                <a:gd name="adj" fmla="val 46149"/>
              </a:avLst>
            </a:prstGeom>
            <a:solidFill>
              <a:srgbClr val="FF99CC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3545A7B-51AC-53DB-F335-98A4FD769E7E}"/>
              </a:ext>
            </a:extLst>
          </p:cNvPr>
          <p:cNvGrpSpPr/>
          <p:nvPr/>
        </p:nvGrpSpPr>
        <p:grpSpPr>
          <a:xfrm rot="5880000">
            <a:off x="62739245" y="19330346"/>
            <a:ext cx="2672121" cy="6880716"/>
            <a:chOff x="9956389" y="-9000000"/>
            <a:chExt cx="7200000" cy="18540000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074D1340-301E-D7A3-2C79-29131B0F5758}"/>
                </a:ext>
              </a:extLst>
            </p:cNvPr>
            <p:cNvSpPr/>
            <p:nvPr/>
          </p:nvSpPr>
          <p:spPr>
            <a:xfrm>
              <a:off x="13292739" y="9000000"/>
              <a:ext cx="540000" cy="540000"/>
            </a:xfrm>
            <a:prstGeom prst="rect">
              <a:avLst/>
            </a:prstGeom>
            <a:solidFill>
              <a:srgbClr val="FF99CC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B2D203D8-E7B9-88B0-963E-2E6C5BBC7552}"/>
                </a:ext>
              </a:extLst>
            </p:cNvPr>
            <p:cNvCxnSpPr>
              <a:stCxn id="38" idx="2"/>
              <a:endCxn id="38" idx="0"/>
            </p:cNvCxnSpPr>
            <p:nvPr/>
          </p:nvCxnSpPr>
          <p:spPr>
            <a:xfrm>
              <a:off x="13556389" y="-9000000"/>
              <a:ext cx="0" cy="18000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 hidden="1">
              <a:extLst>
                <a:ext uri="{FF2B5EF4-FFF2-40B4-BE49-F238E27FC236}">
                  <a16:creationId xmlns:a16="http://schemas.microsoft.com/office/drawing/2014/main" id="{CA117993-2F42-63A1-61A9-3A1D42544B5B}"/>
                </a:ext>
              </a:extLst>
            </p:cNvPr>
            <p:cNvSpPr txBox="1"/>
            <p:nvPr/>
          </p:nvSpPr>
          <p:spPr>
            <a:xfrm rot="10545211">
              <a:off x="13154215" y="7570273"/>
              <a:ext cx="105865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589" b="1" dirty="0"/>
                <a:t> 205</a:t>
              </a:r>
              <a:r>
                <a:rPr lang="en-US" altLang="ja-JP" sz="2600" b="1" dirty="0"/>
                <a:t>°</a:t>
              </a:r>
              <a:endParaRPr lang="ja-JP" altLang="en-US" sz="2600" b="1" dirty="0"/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3D8744F2-572F-5E28-B980-0BF78D1B1CE8}"/>
                </a:ext>
              </a:extLst>
            </p:cNvPr>
            <p:cNvCxnSpPr/>
            <p:nvPr/>
          </p:nvCxnSpPr>
          <p:spPr>
            <a:xfrm flipH="1" flipV="1">
              <a:off x="13832739" y="6693704"/>
              <a:ext cx="0" cy="971766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台形 37">
              <a:extLst>
                <a:ext uri="{FF2B5EF4-FFF2-40B4-BE49-F238E27FC236}">
                  <a16:creationId xmlns:a16="http://schemas.microsoft.com/office/drawing/2014/main" id="{A4EDD27D-95BB-7D4F-EB94-609836BBA666}"/>
                </a:ext>
              </a:extLst>
            </p:cNvPr>
            <p:cNvSpPr/>
            <p:nvPr/>
          </p:nvSpPr>
          <p:spPr>
            <a:xfrm flipV="1">
              <a:off x="9956389" y="-9000000"/>
              <a:ext cx="7200000" cy="18000000"/>
            </a:xfrm>
            <a:prstGeom prst="trapezoid">
              <a:avLst>
                <a:gd name="adj" fmla="val 46149"/>
              </a:avLst>
            </a:prstGeom>
            <a:solidFill>
              <a:srgbClr val="FF99CC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CB0A765-814D-7229-9811-3929886F2559}"/>
              </a:ext>
            </a:extLst>
          </p:cNvPr>
          <p:cNvSpPr/>
          <p:nvPr/>
        </p:nvSpPr>
        <p:spPr>
          <a:xfrm>
            <a:off x="43547686" y="303310"/>
            <a:ext cx="34394400" cy="44510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A1F1B2-59A8-2ADD-B102-DD9225D7CD2F}"/>
              </a:ext>
            </a:extLst>
          </p:cNvPr>
          <p:cNvSpPr txBox="1"/>
          <p:nvPr/>
        </p:nvSpPr>
        <p:spPr>
          <a:xfrm>
            <a:off x="431924" y="421643"/>
            <a:ext cx="61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越前市万葉菊花園駐車場（タケフナイフビレッジ隣り）</a:t>
            </a:r>
          </a:p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場外　位置図</a:t>
            </a:r>
          </a:p>
        </p:txBody>
      </p:sp>
    </p:spTree>
    <p:extLst>
      <p:ext uri="{BB962C8B-B14F-4D97-AF65-F5344CB8AC3E}">
        <p14:creationId xmlns:p14="http://schemas.microsoft.com/office/powerpoint/2010/main" val="182158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1ebfed-a5c5-4b57-a5d2-f2f8491593e7">
      <Terms xmlns="http://schemas.microsoft.com/office/infopath/2007/PartnerControls"/>
    </lcf76f155ced4ddcb4097134ff3c332f>
    <PR_x5019__x88dc_ xmlns="501ebfed-a5c5-4b57-a5d2-f2f8491593e7" xsi:nil="true"/>
    <TaxCatchAll xmlns="59a962ed-5da6-44c6-adf1-106de9fda96c" xsi:nil="true"/>
    <_x5b9f__x65bd__x65e5_ xmlns="501ebfed-a5c5-4b57-a5d2-f2f8491593e7" xsi:nil="true"/>
    <_x4e95__x4e0a__x30b3__x30e1__x30f3__x30c8_ xmlns="501ebfed-a5c5-4b57-a5d2-f2f8491593e7" xsi:nil="true"/>
    <_x0032_023_x5e74_6_x6708_30_x65e5__x30e1__x30fc__x30eb__x56de__x7b54_ xmlns="501ebfed-a5c5-4b57-a5d2-f2f8491593e7" xsi:nil="true"/>
    <_x8cfc__x5165__x8005_ xmlns="501ebfed-a5c5-4b57-a5d2-f2f8491593e7" xsi:nil="true"/>
    <_x7a0e__x8fbc__x91d1__x984d_ xmlns="501ebfed-a5c5-4b57-a5d2-f2f8491593e7" xsi:nil="true"/>
    <_x5185__x5bb9_ xmlns="501ebfed-a5c5-4b57-a5d2-f2f8491593e7" xsi:nil="true"/>
    <_x8cfc__x5165__x65e5_ xmlns="501ebfed-a5c5-4b57-a5d2-f2f8491593e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3933E3F74555A4E808F776A6ACC5803" ma:contentTypeVersion="25" ma:contentTypeDescription="新しいドキュメントを作成します。" ma:contentTypeScope="" ma:versionID="8123e54f7899b7a088b5ece45752d9c1">
  <xsd:schema xmlns:xsd="http://www.w3.org/2001/XMLSchema" xmlns:xs="http://www.w3.org/2001/XMLSchema" xmlns:p="http://schemas.microsoft.com/office/2006/metadata/properties" xmlns:ns2="501ebfed-a5c5-4b57-a5d2-f2f8491593e7" xmlns:ns3="59a962ed-5da6-44c6-adf1-106de9fda96c" targetNamespace="http://schemas.microsoft.com/office/2006/metadata/properties" ma:root="true" ma:fieldsID="e4c9db3ab2ce9d0685f5ca594232366f" ns2:_="" ns3:_="">
    <xsd:import namespace="501ebfed-a5c5-4b57-a5d2-f2f8491593e7"/>
    <xsd:import namespace="59a962ed-5da6-44c6-adf1-106de9fda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5b9f__x65bd__x65e5_" minOccurs="0"/>
                <xsd:element ref="ns2:PR_x5019__x88dc_" minOccurs="0"/>
                <xsd:element ref="ns2:_x4e95__x4e0a__x30b3__x30e1__x30f3__x30c8_" minOccurs="0"/>
                <xsd:element ref="ns2:MediaServiceSearchProperties" minOccurs="0"/>
                <xsd:element ref="ns2:_x7a0e__x8fbc__x91d1__x984d_" minOccurs="0"/>
                <xsd:element ref="ns2:_x8cfc__x5165__x65e5_" minOccurs="0"/>
                <xsd:element ref="ns2:_x5185__x5bb9_" minOccurs="0"/>
                <xsd:element ref="ns2:_x8cfc__x5165__x8005_" minOccurs="0"/>
                <xsd:element ref="ns2:_x0032_023_x5e74_6_x6708_30_x65e5__x30e1__x30fc__x30eb__x56de__x7b5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ebfed-a5c5-4b57-a5d2-f2f849159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78296116-7562-436d-8967-84e4a62cae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5b9f__x65bd__x65e5_" ma:index="22" nillable="true" ma:displayName="実施日" ma:format="DateOnly" ma:internalName="_x5b9f__x65bd__x65e5_">
      <xsd:simpleType>
        <xsd:restriction base="dms:DateTime"/>
      </xsd:simpleType>
    </xsd:element>
    <xsd:element name="PR_x5019__x88dc_" ma:index="23" nillable="true" ma:displayName="PR候補" ma:description="PRに使えそうなコンテンツ" ma:format="Dropdown" ma:internalName="PR_x5019__x88dc_">
      <xsd:simpleType>
        <xsd:restriction base="dms:Choice">
          <xsd:enumeration value="〇"/>
          <xsd:enumeration value="△"/>
          <xsd:enumeration value="✕"/>
        </xsd:restriction>
      </xsd:simpleType>
    </xsd:element>
    <xsd:element name="_x4e95__x4e0a__x30b3__x30e1__x30f3__x30c8_" ma:index="24" nillable="true" ma:displayName="井上コメント" ma:format="Dropdown" ma:internalName="_x4e95__x4e0a__x30b3__x30e1__x30f3__x30c8_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7a0e__x8fbc__x91d1__x984d_" ma:index="26" nillable="true" ma:displayName="税込金額" ma:decimals="0" ma:format="Dropdown" ma:internalName="_x7a0e__x8fbc__x91d1__x984d_" ma:percentage="FALSE">
      <xsd:simpleType>
        <xsd:restriction base="dms:Number"/>
      </xsd:simpleType>
    </xsd:element>
    <xsd:element name="_x8cfc__x5165__x65e5_" ma:index="27" nillable="true" ma:displayName="購入日" ma:format="DateTime" ma:internalName="_x8cfc__x5165__x65e5_">
      <xsd:simpleType>
        <xsd:restriction base="dms:DateTime"/>
      </xsd:simpleType>
    </xsd:element>
    <xsd:element name="_x5185__x5bb9_" ma:index="28" nillable="true" ma:displayName="内容" ma:format="Dropdown" ma:internalName="_x5185__x5bb9_">
      <xsd:simpleType>
        <xsd:restriction base="dms:Text">
          <xsd:maxLength value="255"/>
        </xsd:restriction>
      </xsd:simpleType>
    </xsd:element>
    <xsd:element name="_x8cfc__x5165__x8005_" ma:index="29" nillable="true" ma:displayName="購入者" ma:format="Dropdown" ma:internalName="_x8cfc__x5165__x8005_">
      <xsd:simpleType>
        <xsd:restriction base="dms:Text">
          <xsd:maxLength value="255"/>
        </xsd:restriction>
      </xsd:simpleType>
    </xsd:element>
    <xsd:element name="_x0032_023_x5e74_6_x6708_30_x65e5__x30e1__x30fc__x30eb__x56de__x7b54_" ma:index="30" nillable="true" ma:displayName="コメント" ma:format="Dropdown" ma:internalName="_x0032_023_x5e74_6_x6708_30_x65e5__x30e1__x30fc__x30eb__x56de__x7b54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962ed-5da6-44c6-adf1-106de9fda96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662b613-223a-4b80-b582-2506d5aaf74d}" ma:internalName="TaxCatchAll" ma:showField="CatchAllData" ma:web="59a962ed-5da6-44c6-adf1-106de9fda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77977F-B387-486A-87D4-ADF54FA6D03D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9a962ed-5da6-44c6-adf1-106de9fda96c"/>
    <ds:schemaRef ds:uri="501ebfed-a5c5-4b57-a5d2-f2f8491593e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82FD9CD-1E7F-40EF-BB6C-FBE26CACF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ebfed-a5c5-4b57-a5d2-f2f8491593e7"/>
    <ds:schemaRef ds:uri="59a962ed-5da6-44c6-adf1-106de9fda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CE0E2C-745C-4153-A0ED-723F4F652A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3678</TotalTime>
  <Words>280</Words>
  <Application>Microsoft Office PowerPoint</Application>
  <PresentationFormat>A4 210 x 297 mm</PresentationFormat>
  <Paragraphs>92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航空宇宙システムカンパニー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金森 友恵</dc:creator>
  <cp:lastModifiedBy>牧田 依里</cp:lastModifiedBy>
  <cp:revision>217</cp:revision>
  <cp:lastPrinted>2023-11-27T00:31:13Z</cp:lastPrinted>
  <dcterms:created xsi:type="dcterms:W3CDTF">2022-09-13T07:10:35Z</dcterms:created>
  <dcterms:modified xsi:type="dcterms:W3CDTF">2024-06-25T06:15:02Z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0x01010013933E3F74555A4E808F776A6ACC5803</vt:lpwstr>
  </property>
  <property fmtid="{D5CDD505-2E9C-101B-9397-08002B2CF9AE}" pid="3" name="MediaServiceImageTags">
    <vt:lpwstr/>
  </property>
</Properties>
</file>